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s/slide67.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4.xml" ContentType="application/vnd.openxmlformats-officedocument.presentationml.slide+xml"/>
  <Override PartName="/ppt/slides/slide74.xml" ContentType="application/vnd.openxmlformats-officedocument.presentationml.slide+xml"/>
  <Override PartName="/ppt/slides/slide65.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6.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theme/theme1.xml" ContentType="application/vnd.openxmlformats-officedocument.theme+xml"/>
  <Override PartName="/ppt/diagrams/drawing6.xml" ContentType="application/vnd.ms-office.drawingml.diagramDrawing+xml"/>
  <Override PartName="/ppt/diagrams/colors1.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6.xml" ContentType="application/vnd.openxmlformats-officedocument.drawingml.diagramStyle+xml"/>
  <Override PartName="/ppt/diagrams/colors6.xml" ContentType="application/vnd.openxmlformats-officedocument.drawingml.diagramColors+xml"/>
  <Override PartName="/ppt/diagrams/quickStyle2.xml" ContentType="application/vnd.openxmlformats-officedocument.drawingml.diagramStyle+xml"/>
  <Override PartName="/ppt/diagrams/layout6.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4.xml" ContentType="application/vnd.openxmlformats-officedocument.drawingml.diagramLayout+xml"/>
  <Override PartName="/ppt/diagrams/drawing3.xml" ContentType="application/vnd.ms-office.drawingml.diagramDrawing+xml"/>
  <Override PartName="/ppt/diagrams/quickStyle4.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76"/>
  </p:handoutMasterIdLst>
  <p:sldIdLst>
    <p:sldId id="256" r:id="rId2"/>
    <p:sldId id="279"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57" r:id="rId20"/>
    <p:sldId id="336" r:id="rId21"/>
    <p:sldId id="280" r:id="rId22"/>
    <p:sldId id="282" r:id="rId23"/>
    <p:sldId id="283" r:id="rId24"/>
    <p:sldId id="343" r:id="rId25"/>
    <p:sldId id="285" r:id="rId26"/>
    <p:sldId id="278" r:id="rId27"/>
    <p:sldId id="260" r:id="rId28"/>
    <p:sldId id="286" r:id="rId29"/>
    <p:sldId id="287" r:id="rId30"/>
    <p:sldId id="258" r:id="rId31"/>
    <p:sldId id="288" r:id="rId32"/>
    <p:sldId id="289" r:id="rId33"/>
    <p:sldId id="290" r:id="rId34"/>
    <p:sldId id="337" r:id="rId35"/>
    <p:sldId id="295" r:id="rId36"/>
    <p:sldId id="338" r:id="rId37"/>
    <p:sldId id="296" r:id="rId38"/>
    <p:sldId id="300" r:id="rId39"/>
    <p:sldId id="301" r:id="rId40"/>
    <p:sldId id="339" r:id="rId41"/>
    <p:sldId id="299" r:id="rId42"/>
    <p:sldId id="298" r:id="rId43"/>
    <p:sldId id="297" r:id="rId44"/>
    <p:sldId id="302" r:id="rId45"/>
    <p:sldId id="303" r:id="rId46"/>
    <p:sldId id="291" r:id="rId47"/>
    <p:sldId id="292" r:id="rId48"/>
    <p:sldId id="294" r:id="rId49"/>
    <p:sldId id="293" r:id="rId50"/>
    <p:sldId id="304" r:id="rId51"/>
    <p:sldId id="305" r:id="rId52"/>
    <p:sldId id="325" r:id="rId53"/>
    <p:sldId id="332" r:id="rId54"/>
    <p:sldId id="331" r:id="rId55"/>
    <p:sldId id="330" r:id="rId56"/>
    <p:sldId id="315" r:id="rId57"/>
    <p:sldId id="317" r:id="rId58"/>
    <p:sldId id="319" r:id="rId59"/>
    <p:sldId id="320" r:id="rId60"/>
    <p:sldId id="316" r:id="rId61"/>
    <p:sldId id="318" r:id="rId62"/>
    <p:sldId id="321" r:id="rId63"/>
    <p:sldId id="322" r:id="rId64"/>
    <p:sldId id="333" r:id="rId65"/>
    <p:sldId id="334" r:id="rId66"/>
    <p:sldId id="335" r:id="rId67"/>
    <p:sldId id="340" r:id="rId68"/>
    <p:sldId id="329" r:id="rId69"/>
    <p:sldId id="328" r:id="rId70"/>
    <p:sldId id="341" r:id="rId71"/>
    <p:sldId id="327" r:id="rId72"/>
    <p:sldId id="342" r:id="rId73"/>
    <p:sldId id="324" r:id="rId74"/>
    <p:sldId id="306" r:id="rId7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700A"/>
    <a:srgbClr val="E0B912"/>
    <a:srgbClr val="F68426"/>
    <a:srgbClr val="E9D909"/>
    <a:srgbClr val="FFCC00"/>
    <a:srgbClr val="C8B66A"/>
    <a:srgbClr val="000000"/>
    <a:srgbClr val="800000"/>
    <a:srgbClr val="1B242B"/>
    <a:srgbClr val="263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10" d="100"/>
          <a:sy n="110" d="100"/>
        </p:scale>
        <p:origin x="492" y="120"/>
      </p:cViewPr>
      <p:guideLst>
        <p:guide orient="horz" pos="2160"/>
        <p:guide pos="3840"/>
      </p:guideLst>
    </p:cSldViewPr>
  </p:slideViewPr>
  <p:notesTextViewPr>
    <p:cViewPr>
      <p:scale>
        <a:sx n="3" d="2"/>
        <a:sy n="3" d="2"/>
      </p:scale>
      <p:origin x="0" y="0"/>
    </p:cViewPr>
  </p:notesTextViewPr>
  <p:sorterViewPr>
    <p:cViewPr varScale="1">
      <p:scale>
        <a:sx n="1" d="1"/>
        <a:sy n="1" d="1"/>
      </p:scale>
      <p:origin x="0" y="-89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1" custLinFactNeighborX="-5320" custLinFactNeighborY="-5906">
        <dgm:presLayoutVars>
          <dgm:bulletEnabled val="1"/>
        </dgm:presLayoutVars>
      </dgm:prSet>
      <dgm:spPr/>
    </dgm:pt>
  </dgm:ptLst>
  <dgm:cxnLst>
    <dgm:cxn modelId="{E46B1B22-424B-43CF-B57C-79CF7DD245A5}" type="presOf" srcId="{F4D57EE8-8350-4B93-AA6E-6F131FB62F94}" destId="{B668516F-A3A2-49FC-BCFD-FB4B669E7CFA}" srcOrd="0" destOrd="0" presId="urn:microsoft.com/office/officeart/2005/8/layout/bProcess4"/>
    <dgm:cxn modelId="{55CB9973-405C-4D23-83E2-A3D6F5EFA058}" srcId="{F4D57EE8-8350-4B93-AA6E-6F131FB62F94}" destId="{A5CF65AC-9B13-4720-B0A6-93D8FCDA6EFB}" srcOrd="0" destOrd="0" parTransId="{71578548-60E5-4E8F-88F1-BE023B7FC33C}" sibTransId="{EFC48EAF-0928-4649-8FBA-7EBED07CB477}"/>
    <dgm:cxn modelId="{49D9B1CD-80FC-4B59-B349-88C96A8977EA}" type="presOf" srcId="{A5CF65AC-9B13-4720-B0A6-93D8FCDA6EFB}" destId="{C22E1420-65F4-41B7-8303-143E18158A31}"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92D05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rgbClr val="3F2A09"/>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2">
        <dgm:presLayoutVars>
          <dgm:bulletEnabled val="1"/>
        </dgm:presLayoutVars>
      </dgm:prSet>
      <dgm:spPr/>
    </dgm:pt>
    <dgm:pt modelId="{FE7AF3AF-6698-4342-86A1-8F6EEDAAEF3E}" type="pres">
      <dgm:prSet presAssocID="{EFC48EAF-0928-4649-8FBA-7EBED07CB477}" presName="sibTrans" presStyleLbl="bgSibTrans2D1" presStyleIdx="0" presStyleCnt="1"/>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2">
        <dgm:presLayoutVars>
          <dgm:bulletEnabled val="1"/>
        </dgm:presLayoutVars>
      </dgm:prSet>
      <dgm:spPr/>
    </dgm:pt>
  </dgm:ptLst>
  <dgm:cxnLst>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rgbClr val="1B242B"/>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3">
        <dgm:presLayoutVars>
          <dgm:bulletEnabled val="1"/>
        </dgm:presLayoutVars>
      </dgm:prSet>
      <dgm:spPr/>
    </dgm:pt>
    <dgm:pt modelId="{FE7AF3AF-6698-4342-86A1-8F6EEDAAEF3E}" type="pres">
      <dgm:prSet presAssocID="{EFC48EAF-0928-4649-8FBA-7EBED07CB477}" presName="sibTrans" presStyleLbl="bgSibTrans2D1" presStyleIdx="0" presStyleCnt="2"/>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3">
        <dgm:presLayoutVars>
          <dgm:bulletEnabled val="1"/>
        </dgm:presLayoutVars>
      </dgm:prSet>
      <dgm:spPr/>
    </dgm:pt>
    <dgm:pt modelId="{56C0CA0F-65F3-4286-8A1A-EC5C27803655}" type="pres">
      <dgm:prSet presAssocID="{FCCF5CFE-517F-4114-9577-C78A355C1A4C}" presName="sibTrans" presStyleLbl="bgSibTrans2D1" presStyleIdx="1" presStyleCnt="2"/>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3">
        <dgm:presLayoutVars>
          <dgm:bulletEnabled val="1"/>
        </dgm:presLayoutVars>
      </dgm:prSet>
      <dgm:spPr/>
    </dgm:pt>
  </dgm:ptLst>
  <dgm:cxnLst>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1EE03866-E71F-4D93-8099-94A541E1F572}" srcId="{F4D57EE8-8350-4B93-AA6E-6F131FB62F94}" destId="{4BCE5967-947E-4360-8E22-AD87906B8548}" srcOrd="2" destOrd="0" parTransId="{2F5132FE-3509-479A-B2FF-48ED2912D6DA}" sibTransId="{31251492-A8CE-4171-9244-D84524B3659F}"/>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rgbClr val="644A40"/>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4">
        <dgm:presLayoutVars>
          <dgm:bulletEnabled val="1"/>
        </dgm:presLayoutVars>
      </dgm:prSet>
      <dgm:spPr/>
    </dgm:pt>
    <dgm:pt modelId="{FE7AF3AF-6698-4342-86A1-8F6EEDAAEF3E}" type="pres">
      <dgm:prSet presAssocID="{EFC48EAF-0928-4649-8FBA-7EBED07CB477}" presName="sibTrans" presStyleLbl="bgSibTrans2D1" presStyleIdx="0" presStyleCnt="3"/>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4" custLinFactNeighborX="649" custLinFactNeighborY="-1623">
        <dgm:presLayoutVars>
          <dgm:bulletEnabled val="1"/>
        </dgm:presLayoutVars>
      </dgm:prSet>
      <dgm:spPr/>
    </dgm:pt>
    <dgm:pt modelId="{56C0CA0F-65F3-4286-8A1A-EC5C27803655}" type="pres">
      <dgm:prSet presAssocID="{FCCF5CFE-517F-4114-9577-C78A355C1A4C}" presName="sibTrans" presStyleLbl="bgSibTrans2D1" presStyleIdx="1" presStyleCnt="3"/>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4">
        <dgm:presLayoutVars>
          <dgm:bulletEnabled val="1"/>
        </dgm:presLayoutVars>
      </dgm:prSet>
      <dgm:spPr/>
    </dgm:pt>
    <dgm:pt modelId="{360CFFDE-DDAC-42C2-AEF8-07C66D91BA3A}" type="pres">
      <dgm:prSet presAssocID="{31251492-A8CE-4171-9244-D84524B3659F}" presName="sibTrans" presStyleLbl="bgSibTrans2D1" presStyleIdx="2" presStyleCnt="3"/>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4">
        <dgm:presLayoutVars>
          <dgm:bulletEnabled val="1"/>
        </dgm:presLayoutVars>
      </dgm:prSet>
      <dgm:spPr/>
    </dgm:pt>
  </dgm:ptLst>
  <dgm:cxnLst>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chemeClr val="accent3">
            <a:lumMod val="75000"/>
          </a:schemeClr>
        </a:solidFill>
      </dgm:spPr>
      <dgm:t>
        <a:bodyPr/>
        <a:lstStyle/>
        <a:p>
          <a:endParaRPr lang="en-US"/>
        </a:p>
      </dgm:t>
    </dgm:pt>
    <dgm:pt modelId="{AA1D1E95-2BA0-40F4-8ED3-47A7017ED87F}">
      <dgm:prSet phldrT="[Text]"/>
      <dgm:spPr>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dgm:spPr>
      <dgm:t>
        <a:bodyPr/>
        <a:lstStyle/>
        <a:p>
          <a:r>
            <a:rPr lang="en-US" dirty="0">
              <a:effectLst>
                <a:outerShdw blurRad="38100" dist="38100" dir="2700000" algn="tl">
                  <a:srgbClr val="000000">
                    <a:alpha val="43137"/>
                  </a:srgbClr>
                </a:outerShdw>
              </a:effectLst>
            </a:rPr>
            <a:t>Types of Assessments</a:t>
          </a:r>
        </a:p>
      </dgm:t>
    </dgm:pt>
    <dgm:pt modelId="{5C013A7D-305E-4F5C-8B4E-A83EAAA4156F}" type="parTrans" cxnId="{E21BCA55-801E-4C40-9A73-CEFFDABBACCD}">
      <dgm:prSet/>
      <dgm:spPr/>
      <dgm:t>
        <a:bodyPr/>
        <a:lstStyle/>
        <a:p>
          <a:endParaRPr lang="en-US"/>
        </a:p>
      </dgm:t>
    </dgm:pt>
    <dgm:pt modelId="{995013DE-CE1C-4F09-82BF-769F869B8578}" type="sibTrans" cxnId="{E21BCA55-801E-4C40-9A73-CEFFDABBACCD}">
      <dgm:prSet/>
      <dgm:spPr>
        <a:solidFill>
          <a:srgbClr val="75522F"/>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5">
        <dgm:presLayoutVars>
          <dgm:bulletEnabled val="1"/>
        </dgm:presLayoutVars>
      </dgm:prSet>
      <dgm:spPr/>
    </dgm:pt>
    <dgm:pt modelId="{FE7AF3AF-6698-4342-86A1-8F6EEDAAEF3E}" type="pres">
      <dgm:prSet presAssocID="{EFC48EAF-0928-4649-8FBA-7EBED07CB477}" presName="sibTrans" presStyleLbl="bgSibTrans2D1" presStyleIdx="0" presStyleCnt="4"/>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5">
        <dgm:presLayoutVars>
          <dgm:bulletEnabled val="1"/>
        </dgm:presLayoutVars>
      </dgm:prSet>
      <dgm:spPr/>
    </dgm:pt>
    <dgm:pt modelId="{56C0CA0F-65F3-4286-8A1A-EC5C27803655}" type="pres">
      <dgm:prSet presAssocID="{FCCF5CFE-517F-4114-9577-C78A355C1A4C}" presName="sibTrans" presStyleLbl="bgSibTrans2D1" presStyleIdx="1" presStyleCnt="4"/>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5">
        <dgm:presLayoutVars>
          <dgm:bulletEnabled val="1"/>
        </dgm:presLayoutVars>
      </dgm:prSet>
      <dgm:spPr/>
    </dgm:pt>
    <dgm:pt modelId="{360CFFDE-DDAC-42C2-AEF8-07C66D91BA3A}" type="pres">
      <dgm:prSet presAssocID="{31251492-A8CE-4171-9244-D84524B3659F}" presName="sibTrans" presStyleLbl="bgSibTrans2D1" presStyleIdx="2" presStyleCnt="4"/>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5">
        <dgm:presLayoutVars>
          <dgm:bulletEnabled val="1"/>
        </dgm:presLayoutVars>
      </dgm:prSet>
      <dgm:spPr/>
    </dgm:pt>
    <dgm:pt modelId="{076F3242-EEEC-4F1C-B30F-0B3A7E87FE69}" type="pres">
      <dgm:prSet presAssocID="{8ECF927B-8562-4472-8BE3-ACE11ECFB24E}" presName="sibTrans" presStyleLbl="bgSibTrans2D1" presStyleIdx="3" presStyleCnt="4"/>
      <dgm:spPr/>
    </dgm:pt>
    <dgm:pt modelId="{0B69B22B-7D0C-4A6D-A837-0372D230B0CA}" type="pres">
      <dgm:prSet presAssocID="{AA1D1E95-2BA0-40F4-8ED3-47A7017ED87F}" presName="compNode" presStyleCnt="0"/>
      <dgm:spPr/>
    </dgm:pt>
    <dgm:pt modelId="{DD3C0C6B-D423-4D7F-9926-CA91F5DBC703}" type="pres">
      <dgm:prSet presAssocID="{AA1D1E95-2BA0-40F4-8ED3-47A7017ED87F}" presName="dummyConnPt" presStyleCnt="0"/>
      <dgm:spPr/>
    </dgm:pt>
    <dgm:pt modelId="{576D36CA-7770-4EDE-956C-BA7B8BA3662D}" type="pres">
      <dgm:prSet presAssocID="{AA1D1E95-2BA0-40F4-8ED3-47A7017ED87F}" presName="node" presStyleLbl="node1" presStyleIdx="4" presStyleCnt="5">
        <dgm:presLayoutVars>
          <dgm:bulletEnabled val="1"/>
        </dgm:presLayoutVars>
      </dgm:prSet>
      <dgm:spPr/>
    </dgm:pt>
  </dgm:ptLst>
  <dgm:cxnLst>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21BCA55-801E-4C40-9A73-CEFFDABBACCD}" srcId="{F4D57EE8-8350-4B93-AA6E-6F131FB62F94}" destId="{AA1D1E95-2BA0-40F4-8ED3-47A7017ED87F}" srcOrd="4" destOrd="0" parTransId="{5C013A7D-305E-4F5C-8B4E-A83EAAA4156F}" sibTransId="{995013DE-CE1C-4F09-82BF-769F869B8578}"/>
    <dgm:cxn modelId="{9C7B7D7B-FBBB-4365-809A-5A2495FA1D04}" type="presOf" srcId="{8ECF927B-8562-4472-8BE3-ACE11ECFB24E}" destId="{076F3242-EEEC-4F1C-B30F-0B3A7E87FE69}"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E3BA3FA2-5666-47D3-8207-7F999C370E0A}" type="presOf" srcId="{AA1D1E95-2BA0-40F4-8ED3-47A7017ED87F}" destId="{576D36CA-7770-4EDE-956C-BA7B8BA3662D}"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 modelId="{7A194640-AFD7-458F-8643-BFC6F815BEB6}" type="presParOf" srcId="{B668516F-A3A2-49FC-BCFD-FB4B669E7CFA}" destId="{076F3242-EEEC-4F1C-B30F-0B3A7E87FE69}" srcOrd="7" destOrd="0" presId="urn:microsoft.com/office/officeart/2005/8/layout/bProcess4"/>
    <dgm:cxn modelId="{CCDBE374-379B-43BD-8EBF-58ECB493FB23}" type="presParOf" srcId="{B668516F-A3A2-49FC-BCFD-FB4B669E7CFA}" destId="{0B69B22B-7D0C-4A6D-A837-0372D230B0CA}" srcOrd="8" destOrd="0" presId="urn:microsoft.com/office/officeart/2005/8/layout/bProcess4"/>
    <dgm:cxn modelId="{F637C023-D43F-4973-A652-F033BEC15965}" type="presParOf" srcId="{0B69B22B-7D0C-4A6D-A837-0372D230B0CA}" destId="{DD3C0C6B-D423-4D7F-9926-CA91F5DBC703}" srcOrd="0" destOrd="0" presId="urn:microsoft.com/office/officeart/2005/8/layout/bProcess4"/>
    <dgm:cxn modelId="{9A75D9E6-4215-4AA6-84C9-8D34CBD7FE5B}" type="presParOf" srcId="{0B69B22B-7D0C-4A6D-A837-0372D230B0CA}" destId="{576D36CA-7770-4EDE-956C-BA7B8BA3662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chemeClr val="accent3">
            <a:lumMod val="75000"/>
          </a:schemeClr>
        </a:solidFill>
      </dgm:spPr>
      <dgm:t>
        <a:bodyPr/>
        <a:lstStyle/>
        <a:p>
          <a:endParaRPr lang="en-US"/>
        </a:p>
      </dgm:t>
    </dgm:pt>
    <dgm:pt modelId="{AA1D1E95-2BA0-40F4-8ED3-47A7017ED87F}">
      <dgm:prSet phldrT="[Text]"/>
      <dgm:spPr>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dgm:spPr>
      <dgm:t>
        <a:bodyPr/>
        <a:lstStyle/>
        <a:p>
          <a:r>
            <a:rPr lang="en-US" dirty="0">
              <a:effectLst>
                <a:outerShdw blurRad="38100" dist="38100" dir="2700000" algn="tl">
                  <a:srgbClr val="000000">
                    <a:alpha val="43137"/>
                  </a:srgbClr>
                </a:outerShdw>
              </a:effectLst>
            </a:rPr>
            <a:t>Types of Assessments</a:t>
          </a:r>
        </a:p>
      </dgm:t>
    </dgm:pt>
    <dgm:pt modelId="{5C013A7D-305E-4F5C-8B4E-A83EAAA4156F}" type="parTrans" cxnId="{E21BCA55-801E-4C40-9A73-CEFFDABBACCD}">
      <dgm:prSet/>
      <dgm:spPr/>
      <dgm:t>
        <a:bodyPr/>
        <a:lstStyle/>
        <a:p>
          <a:endParaRPr lang="en-US"/>
        </a:p>
      </dgm:t>
    </dgm:pt>
    <dgm:pt modelId="{995013DE-CE1C-4F09-82BF-769F869B8578}" type="sibTrans" cxnId="{E21BCA55-801E-4C40-9A73-CEFFDABBACCD}">
      <dgm:prSet/>
      <dgm:spPr>
        <a:solidFill>
          <a:srgbClr val="75522F"/>
        </a:solidFill>
      </dgm:spPr>
      <dgm:t>
        <a:bodyPr/>
        <a:lstStyle/>
        <a:p>
          <a:endParaRPr lang="en-US"/>
        </a:p>
      </dgm:t>
    </dgm:pt>
    <dgm:pt modelId="{400F4B12-426F-413B-B58A-6989D357E842}">
      <dgm:prSet phldrT="[Text]"/>
      <dgm:spPr>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dgm:spPr>
      <dgm:t>
        <a:bodyPr/>
        <a:lstStyle/>
        <a:p>
          <a:r>
            <a:rPr lang="en-US" dirty="0">
              <a:effectLst>
                <a:outerShdw blurRad="38100" dist="38100" dir="2700000" algn="tl">
                  <a:srgbClr val="000000">
                    <a:alpha val="43137"/>
                  </a:srgbClr>
                </a:outerShdw>
              </a:effectLst>
            </a:rPr>
            <a:t>Content Validity</a:t>
          </a:r>
        </a:p>
      </dgm:t>
    </dgm:pt>
    <dgm:pt modelId="{237CC19E-6DE8-46EE-9EF7-429EB25B942A}" type="parTrans" cxnId="{0E0E5970-DE23-4393-914B-E6FDEF875E9B}">
      <dgm:prSet/>
      <dgm:spPr/>
      <dgm:t>
        <a:bodyPr/>
        <a:lstStyle/>
        <a:p>
          <a:endParaRPr lang="en-US"/>
        </a:p>
      </dgm:t>
    </dgm:pt>
    <dgm:pt modelId="{1E0150CD-DFB8-45B2-A6AE-E5A6F7EEFDD5}" type="sibTrans" cxnId="{0E0E5970-DE23-4393-914B-E6FDEF875E9B}">
      <dgm:prSet/>
      <dgm:spPr>
        <a:solidFill>
          <a:srgbClr val="953F0F"/>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6">
        <dgm:presLayoutVars>
          <dgm:bulletEnabled val="1"/>
        </dgm:presLayoutVars>
      </dgm:prSet>
      <dgm:spPr/>
    </dgm:pt>
    <dgm:pt modelId="{FE7AF3AF-6698-4342-86A1-8F6EEDAAEF3E}" type="pres">
      <dgm:prSet presAssocID="{EFC48EAF-0928-4649-8FBA-7EBED07CB477}" presName="sibTrans" presStyleLbl="bgSibTrans2D1" presStyleIdx="0" presStyleCnt="5"/>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6">
        <dgm:presLayoutVars>
          <dgm:bulletEnabled val="1"/>
        </dgm:presLayoutVars>
      </dgm:prSet>
      <dgm:spPr/>
    </dgm:pt>
    <dgm:pt modelId="{56C0CA0F-65F3-4286-8A1A-EC5C27803655}" type="pres">
      <dgm:prSet presAssocID="{FCCF5CFE-517F-4114-9577-C78A355C1A4C}" presName="sibTrans" presStyleLbl="bgSibTrans2D1" presStyleIdx="1" presStyleCnt="5"/>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6">
        <dgm:presLayoutVars>
          <dgm:bulletEnabled val="1"/>
        </dgm:presLayoutVars>
      </dgm:prSet>
      <dgm:spPr/>
    </dgm:pt>
    <dgm:pt modelId="{360CFFDE-DDAC-42C2-AEF8-07C66D91BA3A}" type="pres">
      <dgm:prSet presAssocID="{31251492-A8CE-4171-9244-D84524B3659F}" presName="sibTrans" presStyleLbl="bgSibTrans2D1" presStyleIdx="2" presStyleCnt="5"/>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6">
        <dgm:presLayoutVars>
          <dgm:bulletEnabled val="1"/>
        </dgm:presLayoutVars>
      </dgm:prSet>
      <dgm:spPr/>
    </dgm:pt>
    <dgm:pt modelId="{076F3242-EEEC-4F1C-B30F-0B3A7E87FE69}" type="pres">
      <dgm:prSet presAssocID="{8ECF927B-8562-4472-8BE3-ACE11ECFB24E}" presName="sibTrans" presStyleLbl="bgSibTrans2D1" presStyleIdx="3" presStyleCnt="5"/>
      <dgm:spPr/>
    </dgm:pt>
    <dgm:pt modelId="{0B69B22B-7D0C-4A6D-A837-0372D230B0CA}" type="pres">
      <dgm:prSet presAssocID="{AA1D1E95-2BA0-40F4-8ED3-47A7017ED87F}" presName="compNode" presStyleCnt="0"/>
      <dgm:spPr/>
    </dgm:pt>
    <dgm:pt modelId="{DD3C0C6B-D423-4D7F-9926-CA91F5DBC703}" type="pres">
      <dgm:prSet presAssocID="{AA1D1E95-2BA0-40F4-8ED3-47A7017ED87F}" presName="dummyConnPt" presStyleCnt="0"/>
      <dgm:spPr/>
    </dgm:pt>
    <dgm:pt modelId="{576D36CA-7770-4EDE-956C-BA7B8BA3662D}" type="pres">
      <dgm:prSet presAssocID="{AA1D1E95-2BA0-40F4-8ED3-47A7017ED87F}" presName="node" presStyleLbl="node1" presStyleIdx="4" presStyleCnt="6">
        <dgm:presLayoutVars>
          <dgm:bulletEnabled val="1"/>
        </dgm:presLayoutVars>
      </dgm:prSet>
      <dgm:spPr/>
    </dgm:pt>
    <dgm:pt modelId="{E3B3BD83-6B65-4F12-A5E5-6F97B8AB5348}" type="pres">
      <dgm:prSet presAssocID="{995013DE-CE1C-4F09-82BF-769F869B8578}" presName="sibTrans" presStyleLbl="bgSibTrans2D1" presStyleIdx="4" presStyleCnt="5"/>
      <dgm:spPr/>
    </dgm:pt>
    <dgm:pt modelId="{087AF5BB-FA2D-43F1-AC9F-7BC6B1586237}" type="pres">
      <dgm:prSet presAssocID="{400F4B12-426F-413B-B58A-6989D357E842}" presName="compNode" presStyleCnt="0"/>
      <dgm:spPr/>
    </dgm:pt>
    <dgm:pt modelId="{D6AF2E70-135F-4FCE-9756-589F6B12996C}" type="pres">
      <dgm:prSet presAssocID="{400F4B12-426F-413B-B58A-6989D357E842}" presName="dummyConnPt" presStyleCnt="0"/>
      <dgm:spPr/>
    </dgm:pt>
    <dgm:pt modelId="{A3C81E60-D7E6-4F2E-B708-05BA643170BE}" type="pres">
      <dgm:prSet presAssocID="{400F4B12-426F-413B-B58A-6989D357E842}" presName="node" presStyleLbl="node1" presStyleIdx="5" presStyleCnt="6">
        <dgm:presLayoutVars>
          <dgm:bulletEnabled val="1"/>
        </dgm:presLayoutVars>
      </dgm:prSet>
      <dgm:spPr/>
    </dgm:pt>
  </dgm:ptLst>
  <dgm:cxnLst>
    <dgm:cxn modelId="{853A1E03-1286-44D1-A9CA-CA36C3B66819}" type="presOf" srcId="{400F4B12-426F-413B-B58A-6989D357E842}" destId="{A3C81E60-D7E6-4F2E-B708-05BA643170BE}" srcOrd="0" destOrd="0" presId="urn:microsoft.com/office/officeart/2005/8/layout/bProcess4"/>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0E0E5970-DE23-4393-914B-E6FDEF875E9B}" srcId="{F4D57EE8-8350-4B93-AA6E-6F131FB62F94}" destId="{400F4B12-426F-413B-B58A-6989D357E842}" srcOrd="5" destOrd="0" parTransId="{237CC19E-6DE8-46EE-9EF7-429EB25B942A}" sibTransId="{1E0150CD-DFB8-45B2-A6AE-E5A6F7EEFDD5}"/>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21BCA55-801E-4C40-9A73-CEFFDABBACCD}" srcId="{F4D57EE8-8350-4B93-AA6E-6F131FB62F94}" destId="{AA1D1E95-2BA0-40F4-8ED3-47A7017ED87F}" srcOrd="4" destOrd="0" parTransId="{5C013A7D-305E-4F5C-8B4E-A83EAAA4156F}" sibTransId="{995013DE-CE1C-4F09-82BF-769F869B8578}"/>
    <dgm:cxn modelId="{9C7B7D7B-FBBB-4365-809A-5A2495FA1D04}" type="presOf" srcId="{8ECF927B-8562-4472-8BE3-ACE11ECFB24E}" destId="{076F3242-EEEC-4F1C-B30F-0B3A7E87FE69}"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E3BA3FA2-5666-47D3-8207-7F999C370E0A}" type="presOf" srcId="{AA1D1E95-2BA0-40F4-8ED3-47A7017ED87F}" destId="{576D36CA-7770-4EDE-956C-BA7B8BA3662D}"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AEDFCDBF-0F24-43EC-BE2A-AA519A8D3EBE}" type="presOf" srcId="{995013DE-CE1C-4F09-82BF-769F869B8578}" destId="{E3B3BD83-6B65-4F12-A5E5-6F97B8AB5348}"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 modelId="{7A194640-AFD7-458F-8643-BFC6F815BEB6}" type="presParOf" srcId="{B668516F-A3A2-49FC-BCFD-FB4B669E7CFA}" destId="{076F3242-EEEC-4F1C-B30F-0B3A7E87FE69}" srcOrd="7" destOrd="0" presId="urn:microsoft.com/office/officeart/2005/8/layout/bProcess4"/>
    <dgm:cxn modelId="{CCDBE374-379B-43BD-8EBF-58ECB493FB23}" type="presParOf" srcId="{B668516F-A3A2-49FC-BCFD-FB4B669E7CFA}" destId="{0B69B22B-7D0C-4A6D-A837-0372D230B0CA}" srcOrd="8" destOrd="0" presId="urn:microsoft.com/office/officeart/2005/8/layout/bProcess4"/>
    <dgm:cxn modelId="{F637C023-D43F-4973-A652-F033BEC15965}" type="presParOf" srcId="{0B69B22B-7D0C-4A6D-A837-0372D230B0CA}" destId="{DD3C0C6B-D423-4D7F-9926-CA91F5DBC703}" srcOrd="0" destOrd="0" presId="urn:microsoft.com/office/officeart/2005/8/layout/bProcess4"/>
    <dgm:cxn modelId="{9A75D9E6-4215-4AA6-84C9-8D34CBD7FE5B}" type="presParOf" srcId="{0B69B22B-7D0C-4A6D-A837-0372D230B0CA}" destId="{576D36CA-7770-4EDE-956C-BA7B8BA3662D}" srcOrd="1" destOrd="0" presId="urn:microsoft.com/office/officeart/2005/8/layout/bProcess4"/>
    <dgm:cxn modelId="{ABBBECC0-16B6-4989-B07D-72DCA1C48B00}" type="presParOf" srcId="{B668516F-A3A2-49FC-BCFD-FB4B669E7CFA}" destId="{E3B3BD83-6B65-4F12-A5E5-6F97B8AB5348}" srcOrd="9" destOrd="0" presId="urn:microsoft.com/office/officeart/2005/8/layout/bProcess4"/>
    <dgm:cxn modelId="{0378D41B-A468-4886-B11E-9BF48B687D7F}" type="presParOf" srcId="{B668516F-A3A2-49FC-BCFD-FB4B669E7CFA}" destId="{087AF5BB-FA2D-43F1-AC9F-7BC6B1586237}" srcOrd="10" destOrd="0" presId="urn:microsoft.com/office/officeart/2005/8/layout/bProcess4"/>
    <dgm:cxn modelId="{967BEB5D-EA43-4B5F-8ACB-A8EBF7091CE2}" type="presParOf" srcId="{087AF5BB-FA2D-43F1-AC9F-7BC6B1586237}" destId="{D6AF2E70-135F-4FCE-9756-589F6B12996C}" srcOrd="0" destOrd="0" presId="urn:microsoft.com/office/officeart/2005/8/layout/bProcess4"/>
    <dgm:cxn modelId="{A68CC3B5-3B9F-46D8-97BD-FED9C646CA9F}" type="presParOf" srcId="{087AF5BB-FA2D-43F1-AC9F-7BC6B1586237}" destId="{A3C81E60-D7E6-4F2E-B708-05BA643170B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chemeClr val="accent3">
            <a:lumMod val="75000"/>
          </a:schemeClr>
        </a:solidFill>
      </dgm:spPr>
      <dgm:t>
        <a:bodyPr/>
        <a:lstStyle/>
        <a:p>
          <a:endParaRPr lang="en-US"/>
        </a:p>
      </dgm:t>
    </dgm:pt>
    <dgm:pt modelId="{AA1D1E95-2BA0-40F4-8ED3-47A7017ED87F}">
      <dgm:prSet phldrT="[Text]"/>
      <dgm:spPr>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dgm:spPr>
      <dgm:t>
        <a:bodyPr/>
        <a:lstStyle/>
        <a:p>
          <a:r>
            <a:rPr lang="en-US" dirty="0">
              <a:effectLst>
                <a:outerShdw blurRad="38100" dist="38100" dir="2700000" algn="tl">
                  <a:srgbClr val="000000">
                    <a:alpha val="43137"/>
                  </a:srgbClr>
                </a:outerShdw>
              </a:effectLst>
            </a:rPr>
            <a:t>Types of Assessments</a:t>
          </a:r>
        </a:p>
      </dgm:t>
    </dgm:pt>
    <dgm:pt modelId="{5C013A7D-305E-4F5C-8B4E-A83EAAA4156F}" type="parTrans" cxnId="{E21BCA55-801E-4C40-9A73-CEFFDABBACCD}">
      <dgm:prSet/>
      <dgm:spPr/>
      <dgm:t>
        <a:bodyPr/>
        <a:lstStyle/>
        <a:p>
          <a:endParaRPr lang="en-US"/>
        </a:p>
      </dgm:t>
    </dgm:pt>
    <dgm:pt modelId="{995013DE-CE1C-4F09-82BF-769F869B8578}" type="sibTrans" cxnId="{E21BCA55-801E-4C40-9A73-CEFFDABBACCD}">
      <dgm:prSet/>
      <dgm:spPr>
        <a:solidFill>
          <a:srgbClr val="75522F"/>
        </a:solidFill>
      </dgm:spPr>
      <dgm:t>
        <a:bodyPr/>
        <a:lstStyle/>
        <a:p>
          <a:endParaRPr lang="en-US"/>
        </a:p>
      </dgm:t>
    </dgm:pt>
    <dgm:pt modelId="{400F4B12-426F-413B-B58A-6989D357E842}">
      <dgm:prSet phldrT="[Text]"/>
      <dgm:spPr>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dgm:spPr>
      <dgm:t>
        <a:bodyPr/>
        <a:lstStyle/>
        <a:p>
          <a:r>
            <a:rPr lang="en-US" dirty="0">
              <a:effectLst>
                <a:outerShdw blurRad="38100" dist="38100" dir="2700000" algn="tl">
                  <a:srgbClr val="000000">
                    <a:alpha val="43137"/>
                  </a:srgbClr>
                </a:outerShdw>
              </a:effectLst>
            </a:rPr>
            <a:t>Content Validity</a:t>
          </a:r>
        </a:p>
      </dgm:t>
    </dgm:pt>
    <dgm:pt modelId="{237CC19E-6DE8-46EE-9EF7-429EB25B942A}" type="parTrans" cxnId="{0E0E5970-DE23-4393-914B-E6FDEF875E9B}">
      <dgm:prSet/>
      <dgm:spPr/>
      <dgm:t>
        <a:bodyPr/>
        <a:lstStyle/>
        <a:p>
          <a:endParaRPr lang="en-US"/>
        </a:p>
      </dgm:t>
    </dgm:pt>
    <dgm:pt modelId="{1E0150CD-DFB8-45B2-A6AE-E5A6F7EEFDD5}" type="sibTrans" cxnId="{0E0E5970-DE23-4393-914B-E6FDEF875E9B}">
      <dgm:prSet/>
      <dgm:spPr>
        <a:solidFill>
          <a:srgbClr val="953F0F"/>
        </a:solidFill>
      </dgm:spPr>
      <dgm:t>
        <a:bodyPr/>
        <a:lstStyle/>
        <a:p>
          <a:endParaRPr lang="en-US"/>
        </a:p>
      </dgm:t>
    </dgm:pt>
    <dgm:pt modelId="{A8F99C2B-8E6A-487E-BD9F-41441B4552D7}">
      <dgm:prSet phldrT="[Text]"/>
      <dgm:spPr>
        <a:solidFill>
          <a:schemeClr val="bg2"/>
        </a:solidFill>
        <a:ln>
          <a:solidFill>
            <a:schemeClr val="accent5">
              <a:lumMod val="60000"/>
              <a:lumOff val="40000"/>
            </a:schemeClr>
          </a:solidFill>
        </a:ln>
      </dgm:spPr>
      <dgm:t>
        <a:bodyPr/>
        <a:lstStyle/>
        <a:p>
          <a:r>
            <a:rPr lang="en-US" dirty="0">
              <a:effectLst>
                <a:outerShdw blurRad="38100" dist="38100" dir="2700000" algn="tl">
                  <a:srgbClr val="000000">
                    <a:alpha val="43137"/>
                  </a:srgbClr>
                </a:outerShdw>
              </a:effectLst>
            </a:rPr>
            <a:t>Assessment Construction</a:t>
          </a:r>
        </a:p>
      </dgm:t>
    </dgm:pt>
    <dgm:pt modelId="{BFEABB32-5012-4E0E-8575-29953E1AF3A0}" type="parTrans" cxnId="{F04DD78B-0C4D-4695-879C-67D5A08672C0}">
      <dgm:prSet/>
      <dgm:spPr/>
      <dgm:t>
        <a:bodyPr/>
        <a:lstStyle/>
        <a:p>
          <a:endParaRPr lang="en-US"/>
        </a:p>
      </dgm:t>
    </dgm:pt>
    <dgm:pt modelId="{3CA3F62A-78AE-4B05-8893-31007AA31FC1}" type="sibTrans" cxnId="{F04DD78B-0C4D-4695-879C-67D5A08672C0}">
      <dgm:prSet/>
      <dgm:spPr>
        <a:solidFill>
          <a:srgbClr val="413B0B"/>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7">
        <dgm:presLayoutVars>
          <dgm:bulletEnabled val="1"/>
        </dgm:presLayoutVars>
      </dgm:prSet>
      <dgm:spPr/>
    </dgm:pt>
    <dgm:pt modelId="{FE7AF3AF-6698-4342-86A1-8F6EEDAAEF3E}" type="pres">
      <dgm:prSet presAssocID="{EFC48EAF-0928-4649-8FBA-7EBED07CB477}" presName="sibTrans" presStyleLbl="bgSibTrans2D1" presStyleIdx="0" presStyleCnt="6"/>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7">
        <dgm:presLayoutVars>
          <dgm:bulletEnabled val="1"/>
        </dgm:presLayoutVars>
      </dgm:prSet>
      <dgm:spPr/>
    </dgm:pt>
    <dgm:pt modelId="{56C0CA0F-65F3-4286-8A1A-EC5C27803655}" type="pres">
      <dgm:prSet presAssocID="{FCCF5CFE-517F-4114-9577-C78A355C1A4C}" presName="sibTrans" presStyleLbl="bgSibTrans2D1" presStyleIdx="1" presStyleCnt="6"/>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7">
        <dgm:presLayoutVars>
          <dgm:bulletEnabled val="1"/>
        </dgm:presLayoutVars>
      </dgm:prSet>
      <dgm:spPr/>
    </dgm:pt>
    <dgm:pt modelId="{360CFFDE-DDAC-42C2-AEF8-07C66D91BA3A}" type="pres">
      <dgm:prSet presAssocID="{31251492-A8CE-4171-9244-D84524B3659F}" presName="sibTrans" presStyleLbl="bgSibTrans2D1" presStyleIdx="2" presStyleCnt="6"/>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7">
        <dgm:presLayoutVars>
          <dgm:bulletEnabled val="1"/>
        </dgm:presLayoutVars>
      </dgm:prSet>
      <dgm:spPr/>
    </dgm:pt>
    <dgm:pt modelId="{076F3242-EEEC-4F1C-B30F-0B3A7E87FE69}" type="pres">
      <dgm:prSet presAssocID="{8ECF927B-8562-4472-8BE3-ACE11ECFB24E}" presName="sibTrans" presStyleLbl="bgSibTrans2D1" presStyleIdx="3" presStyleCnt="6"/>
      <dgm:spPr/>
    </dgm:pt>
    <dgm:pt modelId="{0B69B22B-7D0C-4A6D-A837-0372D230B0CA}" type="pres">
      <dgm:prSet presAssocID="{AA1D1E95-2BA0-40F4-8ED3-47A7017ED87F}" presName="compNode" presStyleCnt="0"/>
      <dgm:spPr/>
    </dgm:pt>
    <dgm:pt modelId="{DD3C0C6B-D423-4D7F-9926-CA91F5DBC703}" type="pres">
      <dgm:prSet presAssocID="{AA1D1E95-2BA0-40F4-8ED3-47A7017ED87F}" presName="dummyConnPt" presStyleCnt="0"/>
      <dgm:spPr/>
    </dgm:pt>
    <dgm:pt modelId="{576D36CA-7770-4EDE-956C-BA7B8BA3662D}" type="pres">
      <dgm:prSet presAssocID="{AA1D1E95-2BA0-40F4-8ED3-47A7017ED87F}" presName="node" presStyleLbl="node1" presStyleIdx="4" presStyleCnt="7">
        <dgm:presLayoutVars>
          <dgm:bulletEnabled val="1"/>
        </dgm:presLayoutVars>
      </dgm:prSet>
      <dgm:spPr/>
    </dgm:pt>
    <dgm:pt modelId="{E3B3BD83-6B65-4F12-A5E5-6F97B8AB5348}" type="pres">
      <dgm:prSet presAssocID="{995013DE-CE1C-4F09-82BF-769F869B8578}" presName="sibTrans" presStyleLbl="bgSibTrans2D1" presStyleIdx="4" presStyleCnt="6"/>
      <dgm:spPr/>
    </dgm:pt>
    <dgm:pt modelId="{087AF5BB-FA2D-43F1-AC9F-7BC6B1586237}" type="pres">
      <dgm:prSet presAssocID="{400F4B12-426F-413B-B58A-6989D357E842}" presName="compNode" presStyleCnt="0"/>
      <dgm:spPr/>
    </dgm:pt>
    <dgm:pt modelId="{D6AF2E70-135F-4FCE-9756-589F6B12996C}" type="pres">
      <dgm:prSet presAssocID="{400F4B12-426F-413B-B58A-6989D357E842}" presName="dummyConnPt" presStyleCnt="0"/>
      <dgm:spPr/>
    </dgm:pt>
    <dgm:pt modelId="{A3C81E60-D7E6-4F2E-B708-05BA643170BE}" type="pres">
      <dgm:prSet presAssocID="{400F4B12-426F-413B-B58A-6989D357E842}" presName="node" presStyleLbl="node1" presStyleIdx="5" presStyleCnt="7">
        <dgm:presLayoutVars>
          <dgm:bulletEnabled val="1"/>
        </dgm:presLayoutVars>
      </dgm:prSet>
      <dgm:spPr/>
    </dgm:pt>
    <dgm:pt modelId="{55DB6F03-7274-482C-9AD7-6E41B76A5BBC}" type="pres">
      <dgm:prSet presAssocID="{1E0150CD-DFB8-45B2-A6AE-E5A6F7EEFDD5}" presName="sibTrans" presStyleLbl="bgSibTrans2D1" presStyleIdx="5" presStyleCnt="6"/>
      <dgm:spPr/>
    </dgm:pt>
    <dgm:pt modelId="{7AE5D5DE-A98C-4DC0-942B-B57E5D4FA01B}" type="pres">
      <dgm:prSet presAssocID="{A8F99C2B-8E6A-487E-BD9F-41441B4552D7}" presName="compNode" presStyleCnt="0"/>
      <dgm:spPr/>
    </dgm:pt>
    <dgm:pt modelId="{02348378-345D-48E6-ACC6-9778541809C6}" type="pres">
      <dgm:prSet presAssocID="{A8F99C2B-8E6A-487E-BD9F-41441B4552D7}" presName="dummyConnPt" presStyleCnt="0"/>
      <dgm:spPr/>
    </dgm:pt>
    <dgm:pt modelId="{A2AF4B33-AF04-4519-B8DA-4A386CC805E4}" type="pres">
      <dgm:prSet presAssocID="{A8F99C2B-8E6A-487E-BD9F-41441B4552D7}" presName="node" presStyleLbl="node1" presStyleIdx="6" presStyleCnt="7">
        <dgm:presLayoutVars>
          <dgm:bulletEnabled val="1"/>
        </dgm:presLayoutVars>
      </dgm:prSet>
      <dgm:spPr/>
    </dgm:pt>
  </dgm:ptLst>
  <dgm:cxnLst>
    <dgm:cxn modelId="{853A1E03-1286-44D1-A9CA-CA36C3B66819}" type="presOf" srcId="{400F4B12-426F-413B-B58A-6989D357E842}" destId="{A3C81E60-D7E6-4F2E-B708-05BA643170BE}" srcOrd="0" destOrd="0" presId="urn:microsoft.com/office/officeart/2005/8/layout/bProcess4"/>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441F0843-3BB8-4B33-B326-916BB5525430}" type="presOf" srcId="{1E0150CD-DFB8-45B2-A6AE-E5A6F7EEFDD5}" destId="{55DB6F03-7274-482C-9AD7-6E41B76A5BBC}" srcOrd="0" destOrd="0" presId="urn:microsoft.com/office/officeart/2005/8/layout/bProcess4"/>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0E0E5970-DE23-4393-914B-E6FDEF875E9B}" srcId="{F4D57EE8-8350-4B93-AA6E-6F131FB62F94}" destId="{400F4B12-426F-413B-B58A-6989D357E842}" srcOrd="5" destOrd="0" parTransId="{237CC19E-6DE8-46EE-9EF7-429EB25B942A}" sibTransId="{1E0150CD-DFB8-45B2-A6AE-E5A6F7EEFDD5}"/>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21BCA55-801E-4C40-9A73-CEFFDABBACCD}" srcId="{F4D57EE8-8350-4B93-AA6E-6F131FB62F94}" destId="{AA1D1E95-2BA0-40F4-8ED3-47A7017ED87F}" srcOrd="4" destOrd="0" parTransId="{5C013A7D-305E-4F5C-8B4E-A83EAAA4156F}" sibTransId="{995013DE-CE1C-4F09-82BF-769F869B8578}"/>
    <dgm:cxn modelId="{9C7B7D7B-FBBB-4365-809A-5A2495FA1D04}" type="presOf" srcId="{8ECF927B-8562-4472-8BE3-ACE11ECFB24E}" destId="{076F3242-EEEC-4F1C-B30F-0B3A7E87FE69}"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062C8987-AC9A-4E65-83F3-B23F46D373B3}" type="presOf" srcId="{A8F99C2B-8E6A-487E-BD9F-41441B4552D7}" destId="{A2AF4B33-AF04-4519-B8DA-4A386CC805E4}" srcOrd="0" destOrd="0" presId="urn:microsoft.com/office/officeart/2005/8/layout/bProcess4"/>
    <dgm:cxn modelId="{F04DD78B-0C4D-4695-879C-67D5A08672C0}" srcId="{F4D57EE8-8350-4B93-AA6E-6F131FB62F94}" destId="{A8F99C2B-8E6A-487E-BD9F-41441B4552D7}" srcOrd="6" destOrd="0" parTransId="{BFEABB32-5012-4E0E-8575-29953E1AF3A0}" sibTransId="{3CA3F62A-78AE-4B05-8893-31007AA31FC1}"/>
    <dgm:cxn modelId="{E3BA3FA2-5666-47D3-8207-7F999C370E0A}" type="presOf" srcId="{AA1D1E95-2BA0-40F4-8ED3-47A7017ED87F}" destId="{576D36CA-7770-4EDE-956C-BA7B8BA3662D}"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AEDFCDBF-0F24-43EC-BE2A-AA519A8D3EBE}" type="presOf" srcId="{995013DE-CE1C-4F09-82BF-769F869B8578}" destId="{E3B3BD83-6B65-4F12-A5E5-6F97B8AB5348}"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 modelId="{7A194640-AFD7-458F-8643-BFC6F815BEB6}" type="presParOf" srcId="{B668516F-A3A2-49FC-BCFD-FB4B669E7CFA}" destId="{076F3242-EEEC-4F1C-B30F-0B3A7E87FE69}" srcOrd="7" destOrd="0" presId="urn:microsoft.com/office/officeart/2005/8/layout/bProcess4"/>
    <dgm:cxn modelId="{CCDBE374-379B-43BD-8EBF-58ECB493FB23}" type="presParOf" srcId="{B668516F-A3A2-49FC-BCFD-FB4B669E7CFA}" destId="{0B69B22B-7D0C-4A6D-A837-0372D230B0CA}" srcOrd="8" destOrd="0" presId="urn:microsoft.com/office/officeart/2005/8/layout/bProcess4"/>
    <dgm:cxn modelId="{F637C023-D43F-4973-A652-F033BEC15965}" type="presParOf" srcId="{0B69B22B-7D0C-4A6D-A837-0372D230B0CA}" destId="{DD3C0C6B-D423-4D7F-9926-CA91F5DBC703}" srcOrd="0" destOrd="0" presId="urn:microsoft.com/office/officeart/2005/8/layout/bProcess4"/>
    <dgm:cxn modelId="{9A75D9E6-4215-4AA6-84C9-8D34CBD7FE5B}" type="presParOf" srcId="{0B69B22B-7D0C-4A6D-A837-0372D230B0CA}" destId="{576D36CA-7770-4EDE-956C-BA7B8BA3662D}" srcOrd="1" destOrd="0" presId="urn:microsoft.com/office/officeart/2005/8/layout/bProcess4"/>
    <dgm:cxn modelId="{ABBBECC0-16B6-4989-B07D-72DCA1C48B00}" type="presParOf" srcId="{B668516F-A3A2-49FC-BCFD-FB4B669E7CFA}" destId="{E3B3BD83-6B65-4F12-A5E5-6F97B8AB5348}" srcOrd="9" destOrd="0" presId="urn:microsoft.com/office/officeart/2005/8/layout/bProcess4"/>
    <dgm:cxn modelId="{0378D41B-A468-4886-B11E-9BF48B687D7F}" type="presParOf" srcId="{B668516F-A3A2-49FC-BCFD-FB4B669E7CFA}" destId="{087AF5BB-FA2D-43F1-AC9F-7BC6B1586237}" srcOrd="10" destOrd="0" presId="urn:microsoft.com/office/officeart/2005/8/layout/bProcess4"/>
    <dgm:cxn modelId="{967BEB5D-EA43-4B5F-8ACB-A8EBF7091CE2}" type="presParOf" srcId="{087AF5BB-FA2D-43F1-AC9F-7BC6B1586237}" destId="{D6AF2E70-135F-4FCE-9756-589F6B12996C}" srcOrd="0" destOrd="0" presId="urn:microsoft.com/office/officeart/2005/8/layout/bProcess4"/>
    <dgm:cxn modelId="{A68CC3B5-3B9F-46D8-97BD-FED9C646CA9F}" type="presParOf" srcId="{087AF5BB-FA2D-43F1-AC9F-7BC6B1586237}" destId="{A3C81E60-D7E6-4F2E-B708-05BA643170BE}" srcOrd="1" destOrd="0" presId="urn:microsoft.com/office/officeart/2005/8/layout/bProcess4"/>
    <dgm:cxn modelId="{F5ACAE3C-6A23-44C0-AD49-5D3A4067F6F7}" type="presParOf" srcId="{B668516F-A3A2-49FC-BCFD-FB4B669E7CFA}" destId="{55DB6F03-7274-482C-9AD7-6E41B76A5BBC}" srcOrd="11" destOrd="0" presId="urn:microsoft.com/office/officeart/2005/8/layout/bProcess4"/>
    <dgm:cxn modelId="{2FFCA735-E676-4D90-9D8B-4E85EA7FB322}" type="presParOf" srcId="{B668516F-A3A2-49FC-BCFD-FB4B669E7CFA}" destId="{7AE5D5DE-A98C-4DC0-942B-B57E5D4FA01B}" srcOrd="12" destOrd="0" presId="urn:microsoft.com/office/officeart/2005/8/layout/bProcess4"/>
    <dgm:cxn modelId="{ECC955E5-2715-4052-AE91-4981F69D7639}" type="presParOf" srcId="{7AE5D5DE-A98C-4DC0-942B-B57E5D4FA01B}" destId="{02348378-345D-48E6-ACC6-9778541809C6}" srcOrd="0" destOrd="0" presId="urn:microsoft.com/office/officeart/2005/8/layout/bProcess4"/>
    <dgm:cxn modelId="{C90399C1-FC9F-4D6A-83DE-1F93E6BE8430}" type="presParOf" srcId="{7AE5D5DE-A98C-4DC0-942B-B57E5D4FA01B}" destId="{A2AF4B33-AF04-4519-B8DA-4A386CC805E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chemeClr val="accent3">
            <a:lumMod val="75000"/>
          </a:schemeClr>
        </a:solidFill>
      </dgm:spPr>
      <dgm:t>
        <a:bodyPr/>
        <a:lstStyle/>
        <a:p>
          <a:endParaRPr lang="en-US"/>
        </a:p>
      </dgm:t>
    </dgm:pt>
    <dgm:pt modelId="{AA1D1E95-2BA0-40F4-8ED3-47A7017ED87F}">
      <dgm:prSet phldrT="[Text]"/>
      <dgm:spPr>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dgm:spPr>
      <dgm:t>
        <a:bodyPr/>
        <a:lstStyle/>
        <a:p>
          <a:r>
            <a:rPr lang="en-US" dirty="0">
              <a:effectLst>
                <a:outerShdw blurRad="38100" dist="38100" dir="2700000" algn="tl">
                  <a:srgbClr val="000000">
                    <a:alpha val="43137"/>
                  </a:srgbClr>
                </a:outerShdw>
              </a:effectLst>
            </a:rPr>
            <a:t>Types of Assessments</a:t>
          </a:r>
        </a:p>
      </dgm:t>
    </dgm:pt>
    <dgm:pt modelId="{5C013A7D-305E-4F5C-8B4E-A83EAAA4156F}" type="parTrans" cxnId="{E21BCA55-801E-4C40-9A73-CEFFDABBACCD}">
      <dgm:prSet/>
      <dgm:spPr/>
      <dgm:t>
        <a:bodyPr/>
        <a:lstStyle/>
        <a:p>
          <a:endParaRPr lang="en-US"/>
        </a:p>
      </dgm:t>
    </dgm:pt>
    <dgm:pt modelId="{995013DE-CE1C-4F09-82BF-769F869B8578}" type="sibTrans" cxnId="{E21BCA55-801E-4C40-9A73-CEFFDABBACCD}">
      <dgm:prSet/>
      <dgm:spPr>
        <a:solidFill>
          <a:srgbClr val="75522F"/>
        </a:solidFill>
      </dgm:spPr>
      <dgm:t>
        <a:bodyPr/>
        <a:lstStyle/>
        <a:p>
          <a:endParaRPr lang="en-US"/>
        </a:p>
      </dgm:t>
    </dgm:pt>
    <dgm:pt modelId="{400F4B12-426F-413B-B58A-6989D357E842}">
      <dgm:prSet phldrT="[Text]"/>
      <dgm:spPr>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dgm:spPr>
      <dgm:t>
        <a:bodyPr/>
        <a:lstStyle/>
        <a:p>
          <a:r>
            <a:rPr lang="en-US" dirty="0">
              <a:effectLst>
                <a:outerShdw blurRad="38100" dist="38100" dir="2700000" algn="tl">
                  <a:srgbClr val="000000">
                    <a:alpha val="43137"/>
                  </a:srgbClr>
                </a:outerShdw>
              </a:effectLst>
            </a:rPr>
            <a:t>Content Validity</a:t>
          </a:r>
        </a:p>
      </dgm:t>
    </dgm:pt>
    <dgm:pt modelId="{237CC19E-6DE8-46EE-9EF7-429EB25B942A}" type="parTrans" cxnId="{0E0E5970-DE23-4393-914B-E6FDEF875E9B}">
      <dgm:prSet/>
      <dgm:spPr/>
      <dgm:t>
        <a:bodyPr/>
        <a:lstStyle/>
        <a:p>
          <a:endParaRPr lang="en-US"/>
        </a:p>
      </dgm:t>
    </dgm:pt>
    <dgm:pt modelId="{1E0150CD-DFB8-45B2-A6AE-E5A6F7EEFDD5}" type="sibTrans" cxnId="{0E0E5970-DE23-4393-914B-E6FDEF875E9B}">
      <dgm:prSet/>
      <dgm:spPr>
        <a:solidFill>
          <a:srgbClr val="953F0F"/>
        </a:solidFill>
      </dgm:spPr>
      <dgm:t>
        <a:bodyPr/>
        <a:lstStyle/>
        <a:p>
          <a:endParaRPr lang="en-US"/>
        </a:p>
      </dgm:t>
    </dgm:pt>
    <dgm:pt modelId="{A8F99C2B-8E6A-487E-BD9F-41441B4552D7}">
      <dgm:prSet phldrT="[Text]"/>
      <dgm:spPr>
        <a:solidFill>
          <a:schemeClr val="bg2"/>
        </a:solidFill>
        <a:ln>
          <a:solidFill>
            <a:schemeClr val="accent5">
              <a:lumMod val="60000"/>
              <a:lumOff val="40000"/>
            </a:schemeClr>
          </a:solidFill>
        </a:ln>
      </dgm:spPr>
      <dgm:t>
        <a:bodyPr/>
        <a:lstStyle/>
        <a:p>
          <a:r>
            <a:rPr lang="en-US" dirty="0">
              <a:effectLst>
                <a:outerShdw blurRad="38100" dist="38100" dir="2700000" algn="tl">
                  <a:srgbClr val="000000">
                    <a:alpha val="43137"/>
                  </a:srgbClr>
                </a:outerShdw>
              </a:effectLst>
            </a:rPr>
            <a:t>Assessment Construction</a:t>
          </a:r>
        </a:p>
      </dgm:t>
    </dgm:pt>
    <dgm:pt modelId="{BFEABB32-5012-4E0E-8575-29953E1AF3A0}" type="parTrans" cxnId="{F04DD78B-0C4D-4695-879C-67D5A08672C0}">
      <dgm:prSet/>
      <dgm:spPr/>
      <dgm:t>
        <a:bodyPr/>
        <a:lstStyle/>
        <a:p>
          <a:endParaRPr lang="en-US"/>
        </a:p>
      </dgm:t>
    </dgm:pt>
    <dgm:pt modelId="{3CA3F62A-78AE-4B05-8893-31007AA31FC1}" type="sibTrans" cxnId="{F04DD78B-0C4D-4695-879C-67D5A08672C0}">
      <dgm:prSet/>
      <dgm:spPr>
        <a:solidFill>
          <a:schemeClr val="bg2"/>
        </a:solidFill>
      </dgm:spPr>
      <dgm:t>
        <a:bodyPr/>
        <a:lstStyle/>
        <a:p>
          <a:endParaRPr lang="en-US"/>
        </a:p>
      </dgm:t>
    </dgm:pt>
    <dgm:pt modelId="{A2225CDE-FD3D-44D9-80A8-5AD5C85BF5D3}">
      <dgm:prSet phldrT="[Text]"/>
      <dgm:spPr>
        <a:solidFill>
          <a:schemeClr val="accent3">
            <a:lumMod val="50000"/>
          </a:schemeClr>
        </a:solidFill>
        <a:ln w="3175">
          <a:solidFill>
            <a:schemeClr val="bg1"/>
          </a:solidFill>
        </a:ln>
      </dgm:spPr>
      <dgm:t>
        <a:bodyPr/>
        <a:lstStyle/>
        <a:p>
          <a:r>
            <a:rPr lang="en-US" b="1" dirty="0">
              <a:ln w="6350">
                <a:solidFill>
                  <a:schemeClr val="bg1"/>
                </a:solidFill>
              </a:ln>
              <a:effectLst>
                <a:outerShdw blurRad="38100" dist="38100" dir="2700000" algn="tl">
                  <a:srgbClr val="000000">
                    <a:alpha val="43137"/>
                  </a:srgbClr>
                </a:outerShdw>
              </a:effectLst>
            </a:rPr>
            <a:t>Item Analysis</a:t>
          </a:r>
        </a:p>
      </dgm:t>
    </dgm:pt>
    <dgm:pt modelId="{4DB78B0F-2A41-4A7C-B6A9-A81310A9AC27}" type="parTrans" cxnId="{0C1BCBA0-7943-40DE-9FFD-41C3C952A7E8}">
      <dgm:prSet/>
      <dgm:spPr/>
      <dgm:t>
        <a:bodyPr/>
        <a:lstStyle/>
        <a:p>
          <a:endParaRPr lang="en-US"/>
        </a:p>
      </dgm:t>
    </dgm:pt>
    <dgm:pt modelId="{CD052EBF-2E96-4F1D-9766-29BF6573C169}" type="sibTrans" cxnId="{0C1BCBA0-7943-40DE-9FFD-41C3C952A7E8}">
      <dgm:prSet/>
      <dgm:spPr>
        <a:solidFill>
          <a:srgbClr val="6E4534"/>
        </a:solidFill>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8">
        <dgm:presLayoutVars>
          <dgm:bulletEnabled val="1"/>
        </dgm:presLayoutVars>
      </dgm:prSet>
      <dgm:spPr/>
    </dgm:pt>
    <dgm:pt modelId="{FE7AF3AF-6698-4342-86A1-8F6EEDAAEF3E}" type="pres">
      <dgm:prSet presAssocID="{EFC48EAF-0928-4649-8FBA-7EBED07CB477}" presName="sibTrans" presStyleLbl="bgSibTrans2D1" presStyleIdx="0" presStyleCnt="7"/>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8">
        <dgm:presLayoutVars>
          <dgm:bulletEnabled val="1"/>
        </dgm:presLayoutVars>
      </dgm:prSet>
      <dgm:spPr/>
    </dgm:pt>
    <dgm:pt modelId="{56C0CA0F-65F3-4286-8A1A-EC5C27803655}" type="pres">
      <dgm:prSet presAssocID="{FCCF5CFE-517F-4114-9577-C78A355C1A4C}" presName="sibTrans" presStyleLbl="bgSibTrans2D1" presStyleIdx="1" presStyleCnt="7"/>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8">
        <dgm:presLayoutVars>
          <dgm:bulletEnabled val="1"/>
        </dgm:presLayoutVars>
      </dgm:prSet>
      <dgm:spPr/>
    </dgm:pt>
    <dgm:pt modelId="{360CFFDE-DDAC-42C2-AEF8-07C66D91BA3A}" type="pres">
      <dgm:prSet presAssocID="{31251492-A8CE-4171-9244-D84524B3659F}" presName="sibTrans" presStyleLbl="bgSibTrans2D1" presStyleIdx="2" presStyleCnt="7"/>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8">
        <dgm:presLayoutVars>
          <dgm:bulletEnabled val="1"/>
        </dgm:presLayoutVars>
      </dgm:prSet>
      <dgm:spPr/>
    </dgm:pt>
    <dgm:pt modelId="{076F3242-EEEC-4F1C-B30F-0B3A7E87FE69}" type="pres">
      <dgm:prSet presAssocID="{8ECF927B-8562-4472-8BE3-ACE11ECFB24E}" presName="sibTrans" presStyleLbl="bgSibTrans2D1" presStyleIdx="3" presStyleCnt="7"/>
      <dgm:spPr/>
    </dgm:pt>
    <dgm:pt modelId="{0B69B22B-7D0C-4A6D-A837-0372D230B0CA}" type="pres">
      <dgm:prSet presAssocID="{AA1D1E95-2BA0-40F4-8ED3-47A7017ED87F}" presName="compNode" presStyleCnt="0"/>
      <dgm:spPr/>
    </dgm:pt>
    <dgm:pt modelId="{DD3C0C6B-D423-4D7F-9926-CA91F5DBC703}" type="pres">
      <dgm:prSet presAssocID="{AA1D1E95-2BA0-40F4-8ED3-47A7017ED87F}" presName="dummyConnPt" presStyleCnt="0"/>
      <dgm:spPr/>
    </dgm:pt>
    <dgm:pt modelId="{576D36CA-7770-4EDE-956C-BA7B8BA3662D}" type="pres">
      <dgm:prSet presAssocID="{AA1D1E95-2BA0-40F4-8ED3-47A7017ED87F}" presName="node" presStyleLbl="node1" presStyleIdx="4" presStyleCnt="8">
        <dgm:presLayoutVars>
          <dgm:bulletEnabled val="1"/>
        </dgm:presLayoutVars>
      </dgm:prSet>
      <dgm:spPr/>
    </dgm:pt>
    <dgm:pt modelId="{E3B3BD83-6B65-4F12-A5E5-6F97B8AB5348}" type="pres">
      <dgm:prSet presAssocID="{995013DE-CE1C-4F09-82BF-769F869B8578}" presName="sibTrans" presStyleLbl="bgSibTrans2D1" presStyleIdx="4" presStyleCnt="7"/>
      <dgm:spPr/>
    </dgm:pt>
    <dgm:pt modelId="{087AF5BB-FA2D-43F1-AC9F-7BC6B1586237}" type="pres">
      <dgm:prSet presAssocID="{400F4B12-426F-413B-B58A-6989D357E842}" presName="compNode" presStyleCnt="0"/>
      <dgm:spPr/>
    </dgm:pt>
    <dgm:pt modelId="{D6AF2E70-135F-4FCE-9756-589F6B12996C}" type="pres">
      <dgm:prSet presAssocID="{400F4B12-426F-413B-B58A-6989D357E842}" presName="dummyConnPt" presStyleCnt="0"/>
      <dgm:spPr/>
    </dgm:pt>
    <dgm:pt modelId="{A3C81E60-D7E6-4F2E-B708-05BA643170BE}" type="pres">
      <dgm:prSet presAssocID="{400F4B12-426F-413B-B58A-6989D357E842}" presName="node" presStyleLbl="node1" presStyleIdx="5" presStyleCnt="8">
        <dgm:presLayoutVars>
          <dgm:bulletEnabled val="1"/>
        </dgm:presLayoutVars>
      </dgm:prSet>
      <dgm:spPr/>
    </dgm:pt>
    <dgm:pt modelId="{55DB6F03-7274-482C-9AD7-6E41B76A5BBC}" type="pres">
      <dgm:prSet presAssocID="{1E0150CD-DFB8-45B2-A6AE-E5A6F7EEFDD5}" presName="sibTrans" presStyleLbl="bgSibTrans2D1" presStyleIdx="5" presStyleCnt="7"/>
      <dgm:spPr/>
    </dgm:pt>
    <dgm:pt modelId="{7AE5D5DE-A98C-4DC0-942B-B57E5D4FA01B}" type="pres">
      <dgm:prSet presAssocID="{A8F99C2B-8E6A-487E-BD9F-41441B4552D7}" presName="compNode" presStyleCnt="0"/>
      <dgm:spPr/>
    </dgm:pt>
    <dgm:pt modelId="{02348378-345D-48E6-ACC6-9778541809C6}" type="pres">
      <dgm:prSet presAssocID="{A8F99C2B-8E6A-487E-BD9F-41441B4552D7}" presName="dummyConnPt" presStyleCnt="0"/>
      <dgm:spPr/>
    </dgm:pt>
    <dgm:pt modelId="{A2AF4B33-AF04-4519-B8DA-4A386CC805E4}" type="pres">
      <dgm:prSet presAssocID="{A8F99C2B-8E6A-487E-BD9F-41441B4552D7}" presName="node" presStyleLbl="node1" presStyleIdx="6" presStyleCnt="8">
        <dgm:presLayoutVars>
          <dgm:bulletEnabled val="1"/>
        </dgm:presLayoutVars>
      </dgm:prSet>
      <dgm:spPr/>
    </dgm:pt>
    <dgm:pt modelId="{2FA5FC52-BEB0-45F4-BA0D-9344D3762065}" type="pres">
      <dgm:prSet presAssocID="{3CA3F62A-78AE-4B05-8893-31007AA31FC1}" presName="sibTrans" presStyleLbl="bgSibTrans2D1" presStyleIdx="6" presStyleCnt="7"/>
      <dgm:spPr/>
    </dgm:pt>
    <dgm:pt modelId="{0C745FEE-08D0-40F5-B8AB-A08A54341351}" type="pres">
      <dgm:prSet presAssocID="{A2225CDE-FD3D-44D9-80A8-5AD5C85BF5D3}" presName="compNode" presStyleCnt="0"/>
      <dgm:spPr/>
    </dgm:pt>
    <dgm:pt modelId="{506ED011-AE75-4612-BAC1-91AAA5BEFD64}" type="pres">
      <dgm:prSet presAssocID="{A2225CDE-FD3D-44D9-80A8-5AD5C85BF5D3}" presName="dummyConnPt" presStyleCnt="0"/>
      <dgm:spPr/>
    </dgm:pt>
    <dgm:pt modelId="{3A0DF939-A363-41D9-9103-5A6857715414}" type="pres">
      <dgm:prSet presAssocID="{A2225CDE-FD3D-44D9-80A8-5AD5C85BF5D3}" presName="node" presStyleLbl="node1" presStyleIdx="7" presStyleCnt="8">
        <dgm:presLayoutVars>
          <dgm:bulletEnabled val="1"/>
        </dgm:presLayoutVars>
      </dgm:prSet>
      <dgm:spPr/>
    </dgm:pt>
  </dgm:ptLst>
  <dgm:cxnLst>
    <dgm:cxn modelId="{853A1E03-1286-44D1-A9CA-CA36C3B66819}" type="presOf" srcId="{400F4B12-426F-413B-B58A-6989D357E842}" destId="{A3C81E60-D7E6-4F2E-B708-05BA643170BE}" srcOrd="0" destOrd="0" presId="urn:microsoft.com/office/officeart/2005/8/layout/bProcess4"/>
    <dgm:cxn modelId="{AF4A9004-A5AA-4BBD-A4C2-A7EEF0E54AF7}" type="presOf" srcId="{3CA3F62A-78AE-4B05-8893-31007AA31FC1}" destId="{2FA5FC52-BEB0-45F4-BA0D-9344D3762065}" srcOrd="0" destOrd="0" presId="urn:microsoft.com/office/officeart/2005/8/layout/bProcess4"/>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441F0843-3BB8-4B33-B326-916BB5525430}" type="presOf" srcId="{1E0150CD-DFB8-45B2-A6AE-E5A6F7EEFDD5}" destId="{55DB6F03-7274-482C-9AD7-6E41B76A5BBC}" srcOrd="0" destOrd="0" presId="urn:microsoft.com/office/officeart/2005/8/layout/bProcess4"/>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0E0E5970-DE23-4393-914B-E6FDEF875E9B}" srcId="{F4D57EE8-8350-4B93-AA6E-6F131FB62F94}" destId="{400F4B12-426F-413B-B58A-6989D357E842}" srcOrd="5" destOrd="0" parTransId="{237CC19E-6DE8-46EE-9EF7-429EB25B942A}" sibTransId="{1E0150CD-DFB8-45B2-A6AE-E5A6F7EEFDD5}"/>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21BCA55-801E-4C40-9A73-CEFFDABBACCD}" srcId="{F4D57EE8-8350-4B93-AA6E-6F131FB62F94}" destId="{AA1D1E95-2BA0-40F4-8ED3-47A7017ED87F}" srcOrd="4" destOrd="0" parTransId="{5C013A7D-305E-4F5C-8B4E-A83EAAA4156F}" sibTransId="{995013DE-CE1C-4F09-82BF-769F869B8578}"/>
    <dgm:cxn modelId="{9C7B7D7B-FBBB-4365-809A-5A2495FA1D04}" type="presOf" srcId="{8ECF927B-8562-4472-8BE3-ACE11ECFB24E}" destId="{076F3242-EEEC-4F1C-B30F-0B3A7E87FE69}"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062C8987-AC9A-4E65-83F3-B23F46D373B3}" type="presOf" srcId="{A8F99C2B-8E6A-487E-BD9F-41441B4552D7}" destId="{A2AF4B33-AF04-4519-B8DA-4A386CC805E4}" srcOrd="0" destOrd="0" presId="urn:microsoft.com/office/officeart/2005/8/layout/bProcess4"/>
    <dgm:cxn modelId="{F04DD78B-0C4D-4695-879C-67D5A08672C0}" srcId="{F4D57EE8-8350-4B93-AA6E-6F131FB62F94}" destId="{A8F99C2B-8E6A-487E-BD9F-41441B4552D7}" srcOrd="6" destOrd="0" parTransId="{BFEABB32-5012-4E0E-8575-29953E1AF3A0}" sibTransId="{3CA3F62A-78AE-4B05-8893-31007AA31FC1}"/>
    <dgm:cxn modelId="{0C1BCBA0-7943-40DE-9FFD-41C3C952A7E8}" srcId="{F4D57EE8-8350-4B93-AA6E-6F131FB62F94}" destId="{A2225CDE-FD3D-44D9-80A8-5AD5C85BF5D3}" srcOrd="7" destOrd="0" parTransId="{4DB78B0F-2A41-4A7C-B6A9-A81310A9AC27}" sibTransId="{CD052EBF-2E96-4F1D-9766-29BF6573C169}"/>
    <dgm:cxn modelId="{E3BA3FA2-5666-47D3-8207-7F999C370E0A}" type="presOf" srcId="{AA1D1E95-2BA0-40F4-8ED3-47A7017ED87F}" destId="{576D36CA-7770-4EDE-956C-BA7B8BA3662D}"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AEDFCDBF-0F24-43EC-BE2A-AA519A8D3EBE}" type="presOf" srcId="{995013DE-CE1C-4F09-82BF-769F869B8578}" destId="{E3B3BD83-6B65-4F12-A5E5-6F97B8AB5348}"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8BE1C6F4-A80C-4212-B5E4-B3551B1AEDEF}" type="presOf" srcId="{A2225CDE-FD3D-44D9-80A8-5AD5C85BF5D3}" destId="{3A0DF939-A363-41D9-9103-5A6857715414}"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 modelId="{7A194640-AFD7-458F-8643-BFC6F815BEB6}" type="presParOf" srcId="{B668516F-A3A2-49FC-BCFD-FB4B669E7CFA}" destId="{076F3242-EEEC-4F1C-B30F-0B3A7E87FE69}" srcOrd="7" destOrd="0" presId="urn:microsoft.com/office/officeart/2005/8/layout/bProcess4"/>
    <dgm:cxn modelId="{CCDBE374-379B-43BD-8EBF-58ECB493FB23}" type="presParOf" srcId="{B668516F-A3A2-49FC-BCFD-FB4B669E7CFA}" destId="{0B69B22B-7D0C-4A6D-A837-0372D230B0CA}" srcOrd="8" destOrd="0" presId="urn:microsoft.com/office/officeart/2005/8/layout/bProcess4"/>
    <dgm:cxn modelId="{F637C023-D43F-4973-A652-F033BEC15965}" type="presParOf" srcId="{0B69B22B-7D0C-4A6D-A837-0372D230B0CA}" destId="{DD3C0C6B-D423-4D7F-9926-CA91F5DBC703}" srcOrd="0" destOrd="0" presId="urn:microsoft.com/office/officeart/2005/8/layout/bProcess4"/>
    <dgm:cxn modelId="{9A75D9E6-4215-4AA6-84C9-8D34CBD7FE5B}" type="presParOf" srcId="{0B69B22B-7D0C-4A6D-A837-0372D230B0CA}" destId="{576D36CA-7770-4EDE-956C-BA7B8BA3662D}" srcOrd="1" destOrd="0" presId="urn:microsoft.com/office/officeart/2005/8/layout/bProcess4"/>
    <dgm:cxn modelId="{ABBBECC0-16B6-4989-B07D-72DCA1C48B00}" type="presParOf" srcId="{B668516F-A3A2-49FC-BCFD-FB4B669E7CFA}" destId="{E3B3BD83-6B65-4F12-A5E5-6F97B8AB5348}" srcOrd="9" destOrd="0" presId="urn:microsoft.com/office/officeart/2005/8/layout/bProcess4"/>
    <dgm:cxn modelId="{0378D41B-A468-4886-B11E-9BF48B687D7F}" type="presParOf" srcId="{B668516F-A3A2-49FC-BCFD-FB4B669E7CFA}" destId="{087AF5BB-FA2D-43F1-AC9F-7BC6B1586237}" srcOrd="10" destOrd="0" presId="urn:microsoft.com/office/officeart/2005/8/layout/bProcess4"/>
    <dgm:cxn modelId="{967BEB5D-EA43-4B5F-8ACB-A8EBF7091CE2}" type="presParOf" srcId="{087AF5BB-FA2D-43F1-AC9F-7BC6B1586237}" destId="{D6AF2E70-135F-4FCE-9756-589F6B12996C}" srcOrd="0" destOrd="0" presId="urn:microsoft.com/office/officeart/2005/8/layout/bProcess4"/>
    <dgm:cxn modelId="{A68CC3B5-3B9F-46D8-97BD-FED9C646CA9F}" type="presParOf" srcId="{087AF5BB-FA2D-43F1-AC9F-7BC6B1586237}" destId="{A3C81E60-D7E6-4F2E-B708-05BA643170BE}" srcOrd="1" destOrd="0" presId="urn:microsoft.com/office/officeart/2005/8/layout/bProcess4"/>
    <dgm:cxn modelId="{F5ACAE3C-6A23-44C0-AD49-5D3A4067F6F7}" type="presParOf" srcId="{B668516F-A3A2-49FC-BCFD-FB4B669E7CFA}" destId="{55DB6F03-7274-482C-9AD7-6E41B76A5BBC}" srcOrd="11" destOrd="0" presId="urn:microsoft.com/office/officeart/2005/8/layout/bProcess4"/>
    <dgm:cxn modelId="{2FFCA735-E676-4D90-9D8B-4E85EA7FB322}" type="presParOf" srcId="{B668516F-A3A2-49FC-BCFD-FB4B669E7CFA}" destId="{7AE5D5DE-A98C-4DC0-942B-B57E5D4FA01B}" srcOrd="12" destOrd="0" presId="urn:microsoft.com/office/officeart/2005/8/layout/bProcess4"/>
    <dgm:cxn modelId="{ECC955E5-2715-4052-AE91-4981F69D7639}" type="presParOf" srcId="{7AE5D5DE-A98C-4DC0-942B-B57E5D4FA01B}" destId="{02348378-345D-48E6-ACC6-9778541809C6}" srcOrd="0" destOrd="0" presId="urn:microsoft.com/office/officeart/2005/8/layout/bProcess4"/>
    <dgm:cxn modelId="{C90399C1-FC9F-4D6A-83DE-1F93E6BE8430}" type="presParOf" srcId="{7AE5D5DE-A98C-4DC0-942B-B57E5D4FA01B}" destId="{A2AF4B33-AF04-4519-B8DA-4A386CC805E4}" srcOrd="1" destOrd="0" presId="urn:microsoft.com/office/officeart/2005/8/layout/bProcess4"/>
    <dgm:cxn modelId="{719668B2-6FFC-4CD0-9270-F701347941F9}" type="presParOf" srcId="{B668516F-A3A2-49FC-BCFD-FB4B669E7CFA}" destId="{2FA5FC52-BEB0-45F4-BA0D-9344D3762065}" srcOrd="13" destOrd="0" presId="urn:microsoft.com/office/officeart/2005/8/layout/bProcess4"/>
    <dgm:cxn modelId="{282399E6-A7AA-42CD-838A-4BDD0D9036D6}" type="presParOf" srcId="{B668516F-A3A2-49FC-BCFD-FB4B669E7CFA}" destId="{0C745FEE-08D0-40F5-B8AB-A08A54341351}" srcOrd="14" destOrd="0" presId="urn:microsoft.com/office/officeart/2005/8/layout/bProcess4"/>
    <dgm:cxn modelId="{F77ACDBB-6F8C-4557-9970-894DC8FFD5AA}" type="presParOf" srcId="{0C745FEE-08D0-40F5-B8AB-A08A54341351}" destId="{506ED011-AE75-4612-BAC1-91AAA5BEFD64}" srcOrd="0" destOrd="0" presId="urn:microsoft.com/office/officeart/2005/8/layout/bProcess4"/>
    <dgm:cxn modelId="{65275A57-8219-44B5-AB02-66C7075C9D91}" type="presParOf" srcId="{0C745FEE-08D0-40F5-B8AB-A08A54341351}" destId="{3A0DF939-A363-41D9-9103-5A685771541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D57EE8-8350-4B93-AA6E-6F131FB62F94}" type="doc">
      <dgm:prSet loTypeId="urn:microsoft.com/office/officeart/2005/8/layout/bProcess4" loCatId="process" qsTypeId="urn:microsoft.com/office/officeart/2005/8/quickstyle/3d3" qsCatId="3D" csTypeId="urn:microsoft.com/office/officeart/2005/8/colors/colorful1" csCatId="colorful" phldr="1"/>
      <dgm:spPr/>
      <dgm:t>
        <a:bodyPr/>
        <a:lstStyle/>
        <a:p>
          <a:endParaRPr lang="en-US"/>
        </a:p>
      </dgm:t>
    </dgm:pt>
    <dgm:pt modelId="{A5CF65AC-9B13-4720-B0A6-93D8FCDA6EFB}">
      <dgm:prSet phldrT="[Text]"/>
      <dgm:spPr>
        <a:solidFill>
          <a:srgbClr val="800000"/>
        </a:solidFill>
      </dgm:spPr>
      <dgm:t>
        <a:bodyPr/>
        <a:lstStyle/>
        <a:p>
          <a:r>
            <a:rPr lang="en-US" dirty="0">
              <a:effectLst>
                <a:outerShdw blurRad="38100" dist="38100" dir="2700000" algn="tl">
                  <a:srgbClr val="000000">
                    <a:alpha val="43137"/>
                  </a:srgbClr>
                </a:outerShdw>
              </a:effectLst>
            </a:rPr>
            <a:t>Skill Identification</a:t>
          </a:r>
        </a:p>
      </dgm:t>
    </dgm:pt>
    <dgm:pt modelId="{71578548-60E5-4E8F-88F1-BE023B7FC33C}" type="parTrans" cxnId="{55CB9973-405C-4D23-83E2-A3D6F5EFA058}">
      <dgm:prSet/>
      <dgm:spPr/>
      <dgm:t>
        <a:bodyPr/>
        <a:lstStyle/>
        <a:p>
          <a:endParaRPr lang="en-US"/>
        </a:p>
      </dgm:t>
    </dgm:pt>
    <dgm:pt modelId="{EFC48EAF-0928-4649-8FBA-7EBED07CB477}" type="sibTrans" cxnId="{55CB9973-405C-4D23-83E2-A3D6F5EFA058}">
      <dgm:prSet/>
      <dgm:spPr>
        <a:solidFill>
          <a:srgbClr val="800000"/>
        </a:solidFill>
      </dgm:spPr>
      <dgm:t>
        <a:bodyPr/>
        <a:lstStyle/>
        <a:p>
          <a:endParaRPr lang="en-US"/>
        </a:p>
      </dgm:t>
    </dgm:pt>
    <dgm:pt modelId="{14ECAE93-6E92-4DEA-8648-37FDAB369D1F}">
      <dgm:prSet phldrT="[Text]"/>
      <dgm:spPr>
        <a:solidFill>
          <a:schemeClr val="accent4">
            <a:lumMod val="50000"/>
          </a:schemeClr>
        </a:solidFill>
      </dgm:spPr>
      <dgm:t>
        <a:bodyPr/>
        <a:lstStyle/>
        <a:p>
          <a:r>
            <a:rPr lang="en-US" dirty="0">
              <a:effectLst>
                <a:outerShdw blurRad="38100" dist="38100" dir="2700000" algn="tl">
                  <a:srgbClr val="000000">
                    <a:alpha val="43137"/>
                  </a:srgbClr>
                </a:outerShdw>
              </a:effectLst>
            </a:rPr>
            <a:t>Linkage to Objectives</a:t>
          </a:r>
        </a:p>
      </dgm:t>
    </dgm:pt>
    <dgm:pt modelId="{CAEE9877-54A2-4D29-AECF-507AC7A3897A}" type="parTrans" cxnId="{130D8A29-6DCC-4CB9-B73C-FD99F01BA571}">
      <dgm:prSet/>
      <dgm:spPr/>
      <dgm:t>
        <a:bodyPr/>
        <a:lstStyle/>
        <a:p>
          <a:endParaRPr lang="en-US"/>
        </a:p>
      </dgm:t>
    </dgm:pt>
    <dgm:pt modelId="{FCCF5CFE-517F-4114-9577-C78A355C1A4C}" type="sibTrans" cxnId="{130D8A29-6DCC-4CB9-B73C-FD99F01BA571}">
      <dgm:prSet/>
      <dgm:spPr>
        <a:solidFill>
          <a:schemeClr val="accent4">
            <a:lumMod val="50000"/>
          </a:schemeClr>
        </a:solidFill>
      </dgm:spPr>
      <dgm:t>
        <a:bodyPr/>
        <a:lstStyle/>
        <a:p>
          <a:endParaRPr lang="en-US"/>
        </a:p>
      </dgm:t>
    </dgm:pt>
    <dgm:pt modelId="{4BCE5967-947E-4360-8E22-AD87906B8548}">
      <dgm:prSet phldrT="[Text]"/>
      <dgm:spPr>
        <a:solidFill>
          <a:schemeClr val="accent6">
            <a:lumMod val="75000"/>
          </a:schemeClr>
        </a:solidFill>
      </dgm:spPr>
      <dgm:t>
        <a:bodyPr/>
        <a:lstStyle/>
        <a:p>
          <a:r>
            <a:rPr lang="en-US" dirty="0">
              <a:effectLst>
                <a:outerShdw blurRad="38100" dist="38100" dir="2700000" algn="tl">
                  <a:srgbClr val="000000">
                    <a:alpha val="43137"/>
                  </a:srgbClr>
                </a:outerShdw>
              </a:effectLst>
            </a:rPr>
            <a:t>Learning Level</a:t>
          </a:r>
        </a:p>
      </dgm:t>
    </dgm:pt>
    <dgm:pt modelId="{2F5132FE-3509-479A-B2FF-48ED2912D6DA}" type="parTrans" cxnId="{1EE03866-E71F-4D93-8099-94A541E1F572}">
      <dgm:prSet/>
      <dgm:spPr/>
      <dgm:t>
        <a:bodyPr/>
        <a:lstStyle/>
        <a:p>
          <a:endParaRPr lang="en-US"/>
        </a:p>
      </dgm:t>
    </dgm:pt>
    <dgm:pt modelId="{31251492-A8CE-4171-9244-D84524B3659F}" type="sibTrans" cxnId="{1EE03866-E71F-4D93-8099-94A541E1F572}">
      <dgm:prSet/>
      <dgm:spPr>
        <a:solidFill>
          <a:schemeClr val="accent6">
            <a:lumMod val="75000"/>
          </a:schemeClr>
        </a:solidFill>
      </dgm:spPr>
      <dgm:t>
        <a:bodyPr/>
        <a:lstStyle/>
        <a:p>
          <a:endParaRPr lang="en-US"/>
        </a:p>
      </dgm:t>
    </dgm:pt>
    <dgm:pt modelId="{227A7425-8036-415C-9436-13AD9645A36B}">
      <dgm:prSet phldrT="[Text]"/>
      <dgm:spPr>
        <a:solidFill>
          <a:schemeClr val="accent3">
            <a:lumMod val="75000"/>
          </a:schemeClr>
        </a:solidFill>
        <a:ln>
          <a:solidFill>
            <a:schemeClr val="accent5">
              <a:lumMod val="40000"/>
              <a:lumOff val="60000"/>
            </a:schemeClr>
          </a:solidFill>
        </a:ln>
      </dgm:spPr>
      <dgm:t>
        <a:bodyPr/>
        <a:lstStyle/>
        <a:p>
          <a:r>
            <a:rPr lang="en-US" dirty="0">
              <a:effectLst>
                <a:outerShdw blurRad="38100" dist="38100" dir="2700000" algn="tl">
                  <a:srgbClr val="000000">
                    <a:alpha val="43137"/>
                  </a:srgbClr>
                </a:outerShdw>
              </a:effectLst>
            </a:rPr>
            <a:t>Criteria Development</a:t>
          </a:r>
        </a:p>
      </dgm:t>
    </dgm:pt>
    <dgm:pt modelId="{EE364426-88FE-469E-8599-02958CE0EC29}" type="parTrans" cxnId="{7FE86A6F-6856-417A-AE20-408569297187}">
      <dgm:prSet/>
      <dgm:spPr/>
      <dgm:t>
        <a:bodyPr/>
        <a:lstStyle/>
        <a:p>
          <a:endParaRPr lang="en-US"/>
        </a:p>
      </dgm:t>
    </dgm:pt>
    <dgm:pt modelId="{8ECF927B-8562-4472-8BE3-ACE11ECFB24E}" type="sibTrans" cxnId="{7FE86A6F-6856-417A-AE20-408569297187}">
      <dgm:prSet/>
      <dgm:spPr>
        <a:solidFill>
          <a:schemeClr val="accent3">
            <a:lumMod val="75000"/>
          </a:schemeClr>
        </a:solidFill>
      </dgm:spPr>
      <dgm:t>
        <a:bodyPr/>
        <a:lstStyle/>
        <a:p>
          <a:endParaRPr lang="en-US"/>
        </a:p>
      </dgm:t>
    </dgm:pt>
    <dgm:pt modelId="{AA1D1E95-2BA0-40F4-8ED3-47A7017ED87F}">
      <dgm:prSet phldrT="[Text]"/>
      <dgm:spPr>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dgm:spPr>
      <dgm:t>
        <a:bodyPr/>
        <a:lstStyle/>
        <a:p>
          <a:r>
            <a:rPr lang="en-US" dirty="0">
              <a:effectLst>
                <a:outerShdw blurRad="38100" dist="38100" dir="2700000" algn="tl">
                  <a:srgbClr val="000000">
                    <a:alpha val="43137"/>
                  </a:srgbClr>
                </a:outerShdw>
              </a:effectLst>
            </a:rPr>
            <a:t>Types of Assessments</a:t>
          </a:r>
        </a:p>
      </dgm:t>
    </dgm:pt>
    <dgm:pt modelId="{5C013A7D-305E-4F5C-8B4E-A83EAAA4156F}" type="parTrans" cxnId="{E21BCA55-801E-4C40-9A73-CEFFDABBACCD}">
      <dgm:prSet/>
      <dgm:spPr/>
      <dgm:t>
        <a:bodyPr/>
        <a:lstStyle/>
        <a:p>
          <a:endParaRPr lang="en-US"/>
        </a:p>
      </dgm:t>
    </dgm:pt>
    <dgm:pt modelId="{995013DE-CE1C-4F09-82BF-769F869B8578}" type="sibTrans" cxnId="{E21BCA55-801E-4C40-9A73-CEFFDABBACCD}">
      <dgm:prSet/>
      <dgm:spPr>
        <a:solidFill>
          <a:srgbClr val="75522F"/>
        </a:solidFill>
      </dgm:spPr>
      <dgm:t>
        <a:bodyPr/>
        <a:lstStyle/>
        <a:p>
          <a:endParaRPr lang="en-US"/>
        </a:p>
      </dgm:t>
    </dgm:pt>
    <dgm:pt modelId="{400F4B12-426F-413B-B58A-6989D357E842}">
      <dgm:prSet phldrT="[Text]"/>
      <dgm:spPr>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dgm:spPr>
      <dgm:t>
        <a:bodyPr/>
        <a:lstStyle/>
        <a:p>
          <a:r>
            <a:rPr lang="en-US" dirty="0">
              <a:effectLst>
                <a:outerShdw blurRad="38100" dist="38100" dir="2700000" algn="tl">
                  <a:srgbClr val="000000">
                    <a:alpha val="43137"/>
                  </a:srgbClr>
                </a:outerShdw>
              </a:effectLst>
            </a:rPr>
            <a:t>Content Validity</a:t>
          </a:r>
        </a:p>
      </dgm:t>
    </dgm:pt>
    <dgm:pt modelId="{237CC19E-6DE8-46EE-9EF7-429EB25B942A}" type="parTrans" cxnId="{0E0E5970-DE23-4393-914B-E6FDEF875E9B}">
      <dgm:prSet/>
      <dgm:spPr/>
      <dgm:t>
        <a:bodyPr/>
        <a:lstStyle/>
        <a:p>
          <a:endParaRPr lang="en-US"/>
        </a:p>
      </dgm:t>
    </dgm:pt>
    <dgm:pt modelId="{1E0150CD-DFB8-45B2-A6AE-E5A6F7EEFDD5}" type="sibTrans" cxnId="{0E0E5970-DE23-4393-914B-E6FDEF875E9B}">
      <dgm:prSet/>
      <dgm:spPr>
        <a:solidFill>
          <a:srgbClr val="953F0F"/>
        </a:solidFill>
      </dgm:spPr>
      <dgm:t>
        <a:bodyPr/>
        <a:lstStyle/>
        <a:p>
          <a:endParaRPr lang="en-US"/>
        </a:p>
      </dgm:t>
    </dgm:pt>
    <dgm:pt modelId="{A8F99C2B-8E6A-487E-BD9F-41441B4552D7}">
      <dgm:prSet phldrT="[Text]"/>
      <dgm:spPr>
        <a:solidFill>
          <a:schemeClr val="bg2"/>
        </a:solidFill>
        <a:ln>
          <a:solidFill>
            <a:schemeClr val="accent5">
              <a:lumMod val="60000"/>
              <a:lumOff val="40000"/>
            </a:schemeClr>
          </a:solidFill>
        </a:ln>
      </dgm:spPr>
      <dgm:t>
        <a:bodyPr/>
        <a:lstStyle/>
        <a:p>
          <a:r>
            <a:rPr lang="en-US" dirty="0">
              <a:effectLst>
                <a:outerShdw blurRad="38100" dist="38100" dir="2700000" algn="tl">
                  <a:srgbClr val="000000">
                    <a:alpha val="43137"/>
                  </a:srgbClr>
                </a:outerShdw>
              </a:effectLst>
            </a:rPr>
            <a:t>Assessment Construction</a:t>
          </a:r>
        </a:p>
      </dgm:t>
    </dgm:pt>
    <dgm:pt modelId="{BFEABB32-5012-4E0E-8575-29953E1AF3A0}" type="parTrans" cxnId="{F04DD78B-0C4D-4695-879C-67D5A08672C0}">
      <dgm:prSet/>
      <dgm:spPr/>
      <dgm:t>
        <a:bodyPr/>
        <a:lstStyle/>
        <a:p>
          <a:endParaRPr lang="en-US"/>
        </a:p>
      </dgm:t>
    </dgm:pt>
    <dgm:pt modelId="{3CA3F62A-78AE-4B05-8893-31007AA31FC1}" type="sibTrans" cxnId="{F04DD78B-0C4D-4695-879C-67D5A08672C0}">
      <dgm:prSet/>
      <dgm:spPr>
        <a:solidFill>
          <a:schemeClr val="bg2"/>
        </a:solidFill>
      </dgm:spPr>
      <dgm:t>
        <a:bodyPr/>
        <a:lstStyle/>
        <a:p>
          <a:endParaRPr lang="en-US"/>
        </a:p>
      </dgm:t>
    </dgm:pt>
    <dgm:pt modelId="{A2225CDE-FD3D-44D9-80A8-5AD5C85BF5D3}">
      <dgm:prSet phldrT="[Text]"/>
      <dgm:spPr>
        <a:solidFill>
          <a:schemeClr val="accent3">
            <a:lumMod val="50000"/>
          </a:schemeClr>
        </a:solidFill>
        <a:ln w="3175" cmpd="dbl">
          <a:solidFill>
            <a:schemeClr val="tx1">
              <a:lumMod val="50000"/>
            </a:schemeClr>
          </a:solidFill>
        </a:ln>
      </dgm:spPr>
      <dgm:t>
        <a:bodyPr/>
        <a:lstStyle/>
        <a:p>
          <a:r>
            <a:rPr lang="en-US" b="1" dirty="0">
              <a:ln w="6350">
                <a:solidFill>
                  <a:schemeClr val="bg2"/>
                </a:solidFill>
              </a:ln>
              <a:solidFill>
                <a:schemeClr val="tx1"/>
              </a:solidFill>
              <a:effectLst>
                <a:outerShdw blurRad="50800" dist="50800" dir="5400000" algn="t" rotWithShape="0">
                  <a:schemeClr val="bg1">
                    <a:alpha val="52000"/>
                  </a:schemeClr>
                </a:outerShdw>
              </a:effectLst>
            </a:rPr>
            <a:t>Item Analysis</a:t>
          </a:r>
        </a:p>
      </dgm:t>
    </dgm:pt>
    <dgm:pt modelId="{4DB78B0F-2A41-4A7C-B6A9-A81310A9AC27}" type="parTrans" cxnId="{0C1BCBA0-7943-40DE-9FFD-41C3C952A7E8}">
      <dgm:prSet/>
      <dgm:spPr/>
      <dgm:t>
        <a:bodyPr/>
        <a:lstStyle/>
        <a:p>
          <a:endParaRPr lang="en-US"/>
        </a:p>
      </dgm:t>
    </dgm:pt>
    <dgm:pt modelId="{CD052EBF-2E96-4F1D-9766-29BF6573C169}" type="sibTrans" cxnId="{0C1BCBA0-7943-40DE-9FFD-41C3C952A7E8}">
      <dgm:prSet/>
      <dgm:spPr>
        <a:solidFill>
          <a:schemeClr val="accent5">
            <a:lumMod val="60000"/>
            <a:lumOff val="40000"/>
          </a:schemeClr>
        </a:solidFill>
      </dgm:spPr>
      <dgm:t>
        <a:bodyPr/>
        <a:lstStyle/>
        <a:p>
          <a:endParaRPr lang="en-US"/>
        </a:p>
      </dgm:t>
    </dgm:pt>
    <dgm:pt modelId="{B9E6B7A7-812F-4C05-A0BE-1A78BBB0F7CB}">
      <dgm:prSet phldrT="[Text]"/>
      <dgm:spPr>
        <a:solidFill>
          <a:schemeClr val="accent6">
            <a:lumMod val="75000"/>
          </a:schemeClr>
        </a:solidFill>
        <a:ln w="3175">
          <a:solidFill>
            <a:schemeClr val="bg1"/>
          </a:solidFill>
        </a:ln>
      </dgm:spPr>
      <dgm:t>
        <a:bodyPr/>
        <a:lstStyle/>
        <a:p>
          <a:r>
            <a:rPr lang="en-US" b="1" dirty="0">
              <a:ln w="6350">
                <a:solidFill>
                  <a:schemeClr val="bg1"/>
                </a:solidFill>
              </a:ln>
              <a:effectLst>
                <a:outerShdw blurRad="38100" dist="38100" dir="2700000" algn="tl">
                  <a:srgbClr val="000000">
                    <a:alpha val="43137"/>
                  </a:srgbClr>
                </a:outerShdw>
              </a:effectLst>
            </a:rPr>
            <a:t>Documentation</a:t>
          </a:r>
        </a:p>
      </dgm:t>
    </dgm:pt>
    <dgm:pt modelId="{5713C4CC-A5E3-4ADF-ADF4-7D6E523E2FE3}" type="parTrans" cxnId="{BB912A3C-21A5-40CA-8810-B7D766DCDE3D}">
      <dgm:prSet/>
      <dgm:spPr/>
      <dgm:t>
        <a:bodyPr/>
        <a:lstStyle/>
        <a:p>
          <a:endParaRPr lang="en-US"/>
        </a:p>
      </dgm:t>
    </dgm:pt>
    <dgm:pt modelId="{EC316904-F5C6-4780-86E3-C9F9AE0CB846}" type="sibTrans" cxnId="{BB912A3C-21A5-40CA-8810-B7D766DCDE3D}">
      <dgm:prSet/>
      <dgm:spPr/>
      <dgm:t>
        <a:bodyPr/>
        <a:lstStyle/>
        <a:p>
          <a:endParaRPr lang="en-US"/>
        </a:p>
      </dgm:t>
    </dgm:pt>
    <dgm:pt modelId="{B668516F-A3A2-49FC-BCFD-FB4B669E7CFA}" type="pres">
      <dgm:prSet presAssocID="{F4D57EE8-8350-4B93-AA6E-6F131FB62F94}" presName="Name0" presStyleCnt="0">
        <dgm:presLayoutVars>
          <dgm:dir/>
          <dgm:resizeHandles/>
        </dgm:presLayoutVars>
      </dgm:prSet>
      <dgm:spPr/>
    </dgm:pt>
    <dgm:pt modelId="{F2D2AF3C-9273-4705-BC16-CB67990789D4}" type="pres">
      <dgm:prSet presAssocID="{A5CF65AC-9B13-4720-B0A6-93D8FCDA6EFB}" presName="compNode" presStyleCnt="0"/>
      <dgm:spPr/>
    </dgm:pt>
    <dgm:pt modelId="{5DE3BCED-C281-492E-A3F1-961E63B62C49}" type="pres">
      <dgm:prSet presAssocID="{A5CF65AC-9B13-4720-B0A6-93D8FCDA6EFB}" presName="dummyConnPt" presStyleCnt="0"/>
      <dgm:spPr/>
    </dgm:pt>
    <dgm:pt modelId="{C22E1420-65F4-41B7-8303-143E18158A31}" type="pres">
      <dgm:prSet presAssocID="{A5CF65AC-9B13-4720-B0A6-93D8FCDA6EFB}" presName="node" presStyleLbl="node1" presStyleIdx="0" presStyleCnt="9">
        <dgm:presLayoutVars>
          <dgm:bulletEnabled val="1"/>
        </dgm:presLayoutVars>
      </dgm:prSet>
      <dgm:spPr/>
    </dgm:pt>
    <dgm:pt modelId="{FE7AF3AF-6698-4342-86A1-8F6EEDAAEF3E}" type="pres">
      <dgm:prSet presAssocID="{EFC48EAF-0928-4649-8FBA-7EBED07CB477}" presName="sibTrans" presStyleLbl="bgSibTrans2D1" presStyleIdx="0" presStyleCnt="8"/>
      <dgm:spPr/>
    </dgm:pt>
    <dgm:pt modelId="{7D0E392B-6B8F-486E-B2D4-AEEEFA6D7920}" type="pres">
      <dgm:prSet presAssocID="{14ECAE93-6E92-4DEA-8648-37FDAB369D1F}" presName="compNode" presStyleCnt="0"/>
      <dgm:spPr/>
    </dgm:pt>
    <dgm:pt modelId="{3944E3CD-87AF-4A76-8CFD-D5BD6D6540B8}" type="pres">
      <dgm:prSet presAssocID="{14ECAE93-6E92-4DEA-8648-37FDAB369D1F}" presName="dummyConnPt" presStyleCnt="0"/>
      <dgm:spPr/>
    </dgm:pt>
    <dgm:pt modelId="{0DF11AA2-A63D-4473-8269-1240CA90053E}" type="pres">
      <dgm:prSet presAssocID="{14ECAE93-6E92-4DEA-8648-37FDAB369D1F}" presName="node" presStyleLbl="node1" presStyleIdx="1" presStyleCnt="9">
        <dgm:presLayoutVars>
          <dgm:bulletEnabled val="1"/>
        </dgm:presLayoutVars>
      </dgm:prSet>
      <dgm:spPr/>
    </dgm:pt>
    <dgm:pt modelId="{56C0CA0F-65F3-4286-8A1A-EC5C27803655}" type="pres">
      <dgm:prSet presAssocID="{FCCF5CFE-517F-4114-9577-C78A355C1A4C}" presName="sibTrans" presStyleLbl="bgSibTrans2D1" presStyleIdx="1" presStyleCnt="8"/>
      <dgm:spPr/>
    </dgm:pt>
    <dgm:pt modelId="{75EE050B-A7C1-4F28-9764-1422B5B77A87}" type="pres">
      <dgm:prSet presAssocID="{4BCE5967-947E-4360-8E22-AD87906B8548}" presName="compNode" presStyleCnt="0"/>
      <dgm:spPr/>
    </dgm:pt>
    <dgm:pt modelId="{E78B681B-845A-4027-B5C5-32247178E9A8}" type="pres">
      <dgm:prSet presAssocID="{4BCE5967-947E-4360-8E22-AD87906B8548}" presName="dummyConnPt" presStyleCnt="0"/>
      <dgm:spPr/>
    </dgm:pt>
    <dgm:pt modelId="{7B0A5830-5B6C-4952-AE94-526F7193AC6D}" type="pres">
      <dgm:prSet presAssocID="{4BCE5967-947E-4360-8E22-AD87906B8548}" presName="node" presStyleLbl="node1" presStyleIdx="2" presStyleCnt="9">
        <dgm:presLayoutVars>
          <dgm:bulletEnabled val="1"/>
        </dgm:presLayoutVars>
      </dgm:prSet>
      <dgm:spPr/>
    </dgm:pt>
    <dgm:pt modelId="{360CFFDE-DDAC-42C2-AEF8-07C66D91BA3A}" type="pres">
      <dgm:prSet presAssocID="{31251492-A8CE-4171-9244-D84524B3659F}" presName="sibTrans" presStyleLbl="bgSibTrans2D1" presStyleIdx="2" presStyleCnt="8"/>
      <dgm:spPr/>
    </dgm:pt>
    <dgm:pt modelId="{957E56F5-004C-4EF8-B035-7833058CD7EA}" type="pres">
      <dgm:prSet presAssocID="{227A7425-8036-415C-9436-13AD9645A36B}" presName="compNode" presStyleCnt="0"/>
      <dgm:spPr/>
    </dgm:pt>
    <dgm:pt modelId="{82FA7CBF-EEC9-43AE-8E2C-79CA8574F840}" type="pres">
      <dgm:prSet presAssocID="{227A7425-8036-415C-9436-13AD9645A36B}" presName="dummyConnPt" presStyleCnt="0"/>
      <dgm:spPr/>
    </dgm:pt>
    <dgm:pt modelId="{8379C13F-2BE0-4D12-9D79-BC44AE630B10}" type="pres">
      <dgm:prSet presAssocID="{227A7425-8036-415C-9436-13AD9645A36B}" presName="node" presStyleLbl="node1" presStyleIdx="3" presStyleCnt="9">
        <dgm:presLayoutVars>
          <dgm:bulletEnabled val="1"/>
        </dgm:presLayoutVars>
      </dgm:prSet>
      <dgm:spPr/>
    </dgm:pt>
    <dgm:pt modelId="{076F3242-EEEC-4F1C-B30F-0B3A7E87FE69}" type="pres">
      <dgm:prSet presAssocID="{8ECF927B-8562-4472-8BE3-ACE11ECFB24E}" presName="sibTrans" presStyleLbl="bgSibTrans2D1" presStyleIdx="3" presStyleCnt="8"/>
      <dgm:spPr/>
    </dgm:pt>
    <dgm:pt modelId="{0B69B22B-7D0C-4A6D-A837-0372D230B0CA}" type="pres">
      <dgm:prSet presAssocID="{AA1D1E95-2BA0-40F4-8ED3-47A7017ED87F}" presName="compNode" presStyleCnt="0"/>
      <dgm:spPr/>
    </dgm:pt>
    <dgm:pt modelId="{DD3C0C6B-D423-4D7F-9926-CA91F5DBC703}" type="pres">
      <dgm:prSet presAssocID="{AA1D1E95-2BA0-40F4-8ED3-47A7017ED87F}" presName="dummyConnPt" presStyleCnt="0"/>
      <dgm:spPr/>
    </dgm:pt>
    <dgm:pt modelId="{576D36CA-7770-4EDE-956C-BA7B8BA3662D}" type="pres">
      <dgm:prSet presAssocID="{AA1D1E95-2BA0-40F4-8ED3-47A7017ED87F}" presName="node" presStyleLbl="node1" presStyleIdx="4" presStyleCnt="9">
        <dgm:presLayoutVars>
          <dgm:bulletEnabled val="1"/>
        </dgm:presLayoutVars>
      </dgm:prSet>
      <dgm:spPr/>
    </dgm:pt>
    <dgm:pt modelId="{E3B3BD83-6B65-4F12-A5E5-6F97B8AB5348}" type="pres">
      <dgm:prSet presAssocID="{995013DE-CE1C-4F09-82BF-769F869B8578}" presName="sibTrans" presStyleLbl="bgSibTrans2D1" presStyleIdx="4" presStyleCnt="8"/>
      <dgm:spPr/>
    </dgm:pt>
    <dgm:pt modelId="{087AF5BB-FA2D-43F1-AC9F-7BC6B1586237}" type="pres">
      <dgm:prSet presAssocID="{400F4B12-426F-413B-B58A-6989D357E842}" presName="compNode" presStyleCnt="0"/>
      <dgm:spPr/>
    </dgm:pt>
    <dgm:pt modelId="{D6AF2E70-135F-4FCE-9756-589F6B12996C}" type="pres">
      <dgm:prSet presAssocID="{400F4B12-426F-413B-B58A-6989D357E842}" presName="dummyConnPt" presStyleCnt="0"/>
      <dgm:spPr/>
    </dgm:pt>
    <dgm:pt modelId="{A3C81E60-D7E6-4F2E-B708-05BA643170BE}" type="pres">
      <dgm:prSet presAssocID="{400F4B12-426F-413B-B58A-6989D357E842}" presName="node" presStyleLbl="node1" presStyleIdx="5" presStyleCnt="9">
        <dgm:presLayoutVars>
          <dgm:bulletEnabled val="1"/>
        </dgm:presLayoutVars>
      </dgm:prSet>
      <dgm:spPr/>
    </dgm:pt>
    <dgm:pt modelId="{55DB6F03-7274-482C-9AD7-6E41B76A5BBC}" type="pres">
      <dgm:prSet presAssocID="{1E0150CD-DFB8-45B2-A6AE-E5A6F7EEFDD5}" presName="sibTrans" presStyleLbl="bgSibTrans2D1" presStyleIdx="5" presStyleCnt="8"/>
      <dgm:spPr/>
    </dgm:pt>
    <dgm:pt modelId="{7AE5D5DE-A98C-4DC0-942B-B57E5D4FA01B}" type="pres">
      <dgm:prSet presAssocID="{A8F99C2B-8E6A-487E-BD9F-41441B4552D7}" presName="compNode" presStyleCnt="0"/>
      <dgm:spPr/>
    </dgm:pt>
    <dgm:pt modelId="{02348378-345D-48E6-ACC6-9778541809C6}" type="pres">
      <dgm:prSet presAssocID="{A8F99C2B-8E6A-487E-BD9F-41441B4552D7}" presName="dummyConnPt" presStyleCnt="0"/>
      <dgm:spPr/>
    </dgm:pt>
    <dgm:pt modelId="{A2AF4B33-AF04-4519-B8DA-4A386CC805E4}" type="pres">
      <dgm:prSet presAssocID="{A8F99C2B-8E6A-487E-BD9F-41441B4552D7}" presName="node" presStyleLbl="node1" presStyleIdx="6" presStyleCnt="9">
        <dgm:presLayoutVars>
          <dgm:bulletEnabled val="1"/>
        </dgm:presLayoutVars>
      </dgm:prSet>
      <dgm:spPr/>
    </dgm:pt>
    <dgm:pt modelId="{2FA5FC52-BEB0-45F4-BA0D-9344D3762065}" type="pres">
      <dgm:prSet presAssocID="{3CA3F62A-78AE-4B05-8893-31007AA31FC1}" presName="sibTrans" presStyleLbl="bgSibTrans2D1" presStyleIdx="6" presStyleCnt="8"/>
      <dgm:spPr/>
    </dgm:pt>
    <dgm:pt modelId="{0C745FEE-08D0-40F5-B8AB-A08A54341351}" type="pres">
      <dgm:prSet presAssocID="{A2225CDE-FD3D-44D9-80A8-5AD5C85BF5D3}" presName="compNode" presStyleCnt="0"/>
      <dgm:spPr/>
    </dgm:pt>
    <dgm:pt modelId="{506ED011-AE75-4612-BAC1-91AAA5BEFD64}" type="pres">
      <dgm:prSet presAssocID="{A2225CDE-FD3D-44D9-80A8-5AD5C85BF5D3}" presName="dummyConnPt" presStyleCnt="0"/>
      <dgm:spPr/>
    </dgm:pt>
    <dgm:pt modelId="{3A0DF939-A363-41D9-9103-5A6857715414}" type="pres">
      <dgm:prSet presAssocID="{A2225CDE-FD3D-44D9-80A8-5AD5C85BF5D3}" presName="node" presStyleLbl="node1" presStyleIdx="7" presStyleCnt="9" custLinFactNeighborX="184" custLinFactNeighborY="1828">
        <dgm:presLayoutVars>
          <dgm:bulletEnabled val="1"/>
        </dgm:presLayoutVars>
      </dgm:prSet>
      <dgm:spPr/>
    </dgm:pt>
    <dgm:pt modelId="{3DD8642B-8738-4E1B-91B8-82ED0313685C}" type="pres">
      <dgm:prSet presAssocID="{CD052EBF-2E96-4F1D-9766-29BF6573C169}" presName="sibTrans" presStyleLbl="bgSibTrans2D1" presStyleIdx="7" presStyleCnt="8"/>
      <dgm:spPr/>
    </dgm:pt>
    <dgm:pt modelId="{65712197-4864-4E67-A3A5-1883D7525A57}" type="pres">
      <dgm:prSet presAssocID="{B9E6B7A7-812F-4C05-A0BE-1A78BBB0F7CB}" presName="compNode" presStyleCnt="0"/>
      <dgm:spPr/>
    </dgm:pt>
    <dgm:pt modelId="{BB60D69B-36F4-4BD2-B14F-4E24B7B9E779}" type="pres">
      <dgm:prSet presAssocID="{B9E6B7A7-812F-4C05-A0BE-1A78BBB0F7CB}" presName="dummyConnPt" presStyleCnt="0"/>
      <dgm:spPr/>
    </dgm:pt>
    <dgm:pt modelId="{62287C7E-491B-4560-9901-932576C727BE}" type="pres">
      <dgm:prSet presAssocID="{B9E6B7A7-812F-4C05-A0BE-1A78BBB0F7CB}" presName="node" presStyleLbl="node1" presStyleIdx="8" presStyleCnt="9">
        <dgm:presLayoutVars>
          <dgm:bulletEnabled val="1"/>
        </dgm:presLayoutVars>
      </dgm:prSet>
      <dgm:spPr/>
    </dgm:pt>
  </dgm:ptLst>
  <dgm:cxnLst>
    <dgm:cxn modelId="{853A1E03-1286-44D1-A9CA-CA36C3B66819}" type="presOf" srcId="{400F4B12-426F-413B-B58A-6989D357E842}" destId="{A3C81E60-D7E6-4F2E-B708-05BA643170BE}" srcOrd="0" destOrd="0" presId="urn:microsoft.com/office/officeart/2005/8/layout/bProcess4"/>
    <dgm:cxn modelId="{AF4A9004-A5AA-4BBD-A4C2-A7EEF0E54AF7}" type="presOf" srcId="{3CA3F62A-78AE-4B05-8893-31007AA31FC1}" destId="{2FA5FC52-BEB0-45F4-BA0D-9344D3762065}" srcOrd="0" destOrd="0" presId="urn:microsoft.com/office/officeart/2005/8/layout/bProcess4"/>
    <dgm:cxn modelId="{3B0FA10E-285F-4B39-B520-96665CE66CE9}" type="presOf" srcId="{FCCF5CFE-517F-4114-9577-C78A355C1A4C}" destId="{56C0CA0F-65F3-4286-8A1A-EC5C27803655}" srcOrd="0" destOrd="0" presId="urn:microsoft.com/office/officeart/2005/8/layout/bProcess4"/>
    <dgm:cxn modelId="{E46B1B22-424B-43CF-B57C-79CF7DD245A5}" type="presOf" srcId="{F4D57EE8-8350-4B93-AA6E-6F131FB62F94}" destId="{B668516F-A3A2-49FC-BCFD-FB4B669E7CFA}" srcOrd="0" destOrd="0" presId="urn:microsoft.com/office/officeart/2005/8/layout/bProcess4"/>
    <dgm:cxn modelId="{130D8A29-6DCC-4CB9-B73C-FD99F01BA571}" srcId="{F4D57EE8-8350-4B93-AA6E-6F131FB62F94}" destId="{14ECAE93-6E92-4DEA-8648-37FDAB369D1F}" srcOrd="1" destOrd="0" parTransId="{CAEE9877-54A2-4D29-AECF-507AC7A3897A}" sibTransId="{FCCF5CFE-517F-4114-9577-C78A355C1A4C}"/>
    <dgm:cxn modelId="{BB912A3C-21A5-40CA-8810-B7D766DCDE3D}" srcId="{F4D57EE8-8350-4B93-AA6E-6F131FB62F94}" destId="{B9E6B7A7-812F-4C05-A0BE-1A78BBB0F7CB}" srcOrd="8" destOrd="0" parTransId="{5713C4CC-A5E3-4ADF-ADF4-7D6E523E2FE3}" sibTransId="{EC316904-F5C6-4780-86E3-C9F9AE0CB846}"/>
    <dgm:cxn modelId="{441F0843-3BB8-4B33-B326-916BB5525430}" type="presOf" srcId="{1E0150CD-DFB8-45B2-A6AE-E5A6F7EEFDD5}" destId="{55DB6F03-7274-482C-9AD7-6E41B76A5BBC}" srcOrd="0" destOrd="0" presId="urn:microsoft.com/office/officeart/2005/8/layout/bProcess4"/>
    <dgm:cxn modelId="{1EE03866-E71F-4D93-8099-94A541E1F572}" srcId="{F4D57EE8-8350-4B93-AA6E-6F131FB62F94}" destId="{4BCE5967-947E-4360-8E22-AD87906B8548}" srcOrd="2" destOrd="0" parTransId="{2F5132FE-3509-479A-B2FF-48ED2912D6DA}" sibTransId="{31251492-A8CE-4171-9244-D84524B3659F}"/>
    <dgm:cxn modelId="{7FE86A6F-6856-417A-AE20-408569297187}" srcId="{F4D57EE8-8350-4B93-AA6E-6F131FB62F94}" destId="{227A7425-8036-415C-9436-13AD9645A36B}" srcOrd="3" destOrd="0" parTransId="{EE364426-88FE-469E-8599-02958CE0EC29}" sibTransId="{8ECF927B-8562-4472-8BE3-ACE11ECFB24E}"/>
    <dgm:cxn modelId="{0E0E5970-DE23-4393-914B-E6FDEF875E9B}" srcId="{F4D57EE8-8350-4B93-AA6E-6F131FB62F94}" destId="{400F4B12-426F-413B-B58A-6989D357E842}" srcOrd="5" destOrd="0" parTransId="{237CC19E-6DE8-46EE-9EF7-429EB25B942A}" sibTransId="{1E0150CD-DFB8-45B2-A6AE-E5A6F7EEFDD5}"/>
    <dgm:cxn modelId="{55CB9973-405C-4D23-83E2-A3D6F5EFA058}" srcId="{F4D57EE8-8350-4B93-AA6E-6F131FB62F94}" destId="{A5CF65AC-9B13-4720-B0A6-93D8FCDA6EFB}" srcOrd="0" destOrd="0" parTransId="{71578548-60E5-4E8F-88F1-BE023B7FC33C}" sibTransId="{EFC48EAF-0928-4649-8FBA-7EBED07CB477}"/>
    <dgm:cxn modelId="{1FE35875-1964-456E-A8B4-52713D7ED478}" type="presOf" srcId="{EFC48EAF-0928-4649-8FBA-7EBED07CB477}" destId="{FE7AF3AF-6698-4342-86A1-8F6EEDAAEF3E}" srcOrd="0" destOrd="0" presId="urn:microsoft.com/office/officeart/2005/8/layout/bProcess4"/>
    <dgm:cxn modelId="{E21BCA55-801E-4C40-9A73-CEFFDABBACCD}" srcId="{F4D57EE8-8350-4B93-AA6E-6F131FB62F94}" destId="{AA1D1E95-2BA0-40F4-8ED3-47A7017ED87F}" srcOrd="4" destOrd="0" parTransId="{5C013A7D-305E-4F5C-8B4E-A83EAAA4156F}" sibTransId="{995013DE-CE1C-4F09-82BF-769F869B8578}"/>
    <dgm:cxn modelId="{9C7B7D7B-FBBB-4365-809A-5A2495FA1D04}" type="presOf" srcId="{8ECF927B-8562-4472-8BE3-ACE11ECFB24E}" destId="{076F3242-EEEC-4F1C-B30F-0B3A7E87FE69}" srcOrd="0" destOrd="0" presId="urn:microsoft.com/office/officeart/2005/8/layout/bProcess4"/>
    <dgm:cxn modelId="{834A8B83-8A3D-4E53-9B6E-A7973F51505D}" type="presOf" srcId="{227A7425-8036-415C-9436-13AD9645A36B}" destId="{8379C13F-2BE0-4D12-9D79-BC44AE630B10}" srcOrd="0" destOrd="0" presId="urn:microsoft.com/office/officeart/2005/8/layout/bProcess4"/>
    <dgm:cxn modelId="{062C8987-AC9A-4E65-83F3-B23F46D373B3}" type="presOf" srcId="{A8F99C2B-8E6A-487E-BD9F-41441B4552D7}" destId="{A2AF4B33-AF04-4519-B8DA-4A386CC805E4}" srcOrd="0" destOrd="0" presId="urn:microsoft.com/office/officeart/2005/8/layout/bProcess4"/>
    <dgm:cxn modelId="{F04DD78B-0C4D-4695-879C-67D5A08672C0}" srcId="{F4D57EE8-8350-4B93-AA6E-6F131FB62F94}" destId="{A8F99C2B-8E6A-487E-BD9F-41441B4552D7}" srcOrd="6" destOrd="0" parTransId="{BFEABB32-5012-4E0E-8575-29953E1AF3A0}" sibTransId="{3CA3F62A-78AE-4B05-8893-31007AA31FC1}"/>
    <dgm:cxn modelId="{0C1BCBA0-7943-40DE-9FFD-41C3C952A7E8}" srcId="{F4D57EE8-8350-4B93-AA6E-6F131FB62F94}" destId="{A2225CDE-FD3D-44D9-80A8-5AD5C85BF5D3}" srcOrd="7" destOrd="0" parTransId="{4DB78B0F-2A41-4A7C-B6A9-A81310A9AC27}" sibTransId="{CD052EBF-2E96-4F1D-9766-29BF6573C169}"/>
    <dgm:cxn modelId="{E3BA3FA2-5666-47D3-8207-7F999C370E0A}" type="presOf" srcId="{AA1D1E95-2BA0-40F4-8ED3-47A7017ED87F}" destId="{576D36CA-7770-4EDE-956C-BA7B8BA3662D}" srcOrd="0" destOrd="0" presId="urn:microsoft.com/office/officeart/2005/8/layout/bProcess4"/>
    <dgm:cxn modelId="{E4F79DBD-B8A3-4586-86AD-EE9B1F0F8979}" type="presOf" srcId="{14ECAE93-6E92-4DEA-8648-37FDAB369D1F}" destId="{0DF11AA2-A63D-4473-8269-1240CA90053E}" srcOrd="0" destOrd="0" presId="urn:microsoft.com/office/officeart/2005/8/layout/bProcess4"/>
    <dgm:cxn modelId="{AEDFCDBF-0F24-43EC-BE2A-AA519A8D3EBE}" type="presOf" srcId="{995013DE-CE1C-4F09-82BF-769F869B8578}" destId="{E3B3BD83-6B65-4F12-A5E5-6F97B8AB5348}" srcOrd="0" destOrd="0" presId="urn:microsoft.com/office/officeart/2005/8/layout/bProcess4"/>
    <dgm:cxn modelId="{49D9B1CD-80FC-4B59-B349-88C96A8977EA}" type="presOf" srcId="{A5CF65AC-9B13-4720-B0A6-93D8FCDA6EFB}" destId="{C22E1420-65F4-41B7-8303-143E18158A31}" srcOrd="0" destOrd="0" presId="urn:microsoft.com/office/officeart/2005/8/layout/bProcess4"/>
    <dgm:cxn modelId="{9942DAE6-DC32-4D55-A6FB-6B0C791118CC}" type="presOf" srcId="{31251492-A8CE-4171-9244-D84524B3659F}" destId="{360CFFDE-DDAC-42C2-AEF8-07C66D91BA3A}" srcOrd="0" destOrd="0" presId="urn:microsoft.com/office/officeart/2005/8/layout/bProcess4"/>
    <dgm:cxn modelId="{49842BEA-6E83-4F86-BF64-A129036288D5}" type="presOf" srcId="{4BCE5967-947E-4360-8E22-AD87906B8548}" destId="{7B0A5830-5B6C-4952-AE94-526F7193AC6D}" srcOrd="0" destOrd="0" presId="urn:microsoft.com/office/officeart/2005/8/layout/bProcess4"/>
    <dgm:cxn modelId="{08EF99F3-9141-4990-B211-2C8D4EB304A9}" type="presOf" srcId="{CD052EBF-2E96-4F1D-9766-29BF6573C169}" destId="{3DD8642B-8738-4E1B-91B8-82ED0313685C}" srcOrd="0" destOrd="0" presId="urn:microsoft.com/office/officeart/2005/8/layout/bProcess4"/>
    <dgm:cxn modelId="{8BE1C6F4-A80C-4212-B5E4-B3551B1AEDEF}" type="presOf" srcId="{A2225CDE-FD3D-44D9-80A8-5AD5C85BF5D3}" destId="{3A0DF939-A363-41D9-9103-5A6857715414}" srcOrd="0" destOrd="0" presId="urn:microsoft.com/office/officeart/2005/8/layout/bProcess4"/>
    <dgm:cxn modelId="{0B3000FA-AD5E-467E-AFA5-B93703D62C2B}" type="presOf" srcId="{B9E6B7A7-812F-4C05-A0BE-1A78BBB0F7CB}" destId="{62287C7E-491B-4560-9901-932576C727BE}" srcOrd="0" destOrd="0" presId="urn:microsoft.com/office/officeart/2005/8/layout/bProcess4"/>
    <dgm:cxn modelId="{5B8C818F-1B87-4C49-9A6F-3D5E8465C38D}" type="presParOf" srcId="{B668516F-A3A2-49FC-BCFD-FB4B669E7CFA}" destId="{F2D2AF3C-9273-4705-BC16-CB67990789D4}" srcOrd="0" destOrd="0" presId="urn:microsoft.com/office/officeart/2005/8/layout/bProcess4"/>
    <dgm:cxn modelId="{76D27BB2-00F4-4226-858E-7BD23769E4C1}" type="presParOf" srcId="{F2D2AF3C-9273-4705-BC16-CB67990789D4}" destId="{5DE3BCED-C281-492E-A3F1-961E63B62C49}" srcOrd="0" destOrd="0" presId="urn:microsoft.com/office/officeart/2005/8/layout/bProcess4"/>
    <dgm:cxn modelId="{D530C30B-7A2B-4411-8FDE-F9407024CDB0}" type="presParOf" srcId="{F2D2AF3C-9273-4705-BC16-CB67990789D4}" destId="{C22E1420-65F4-41B7-8303-143E18158A31}" srcOrd="1" destOrd="0" presId="urn:microsoft.com/office/officeart/2005/8/layout/bProcess4"/>
    <dgm:cxn modelId="{B7C47F3B-6CAB-4235-B88C-DC51E4D3527F}" type="presParOf" srcId="{B668516F-A3A2-49FC-BCFD-FB4B669E7CFA}" destId="{FE7AF3AF-6698-4342-86A1-8F6EEDAAEF3E}" srcOrd="1" destOrd="0" presId="urn:microsoft.com/office/officeart/2005/8/layout/bProcess4"/>
    <dgm:cxn modelId="{9FA5510B-BDC0-42D8-A914-07EA410A824A}" type="presParOf" srcId="{B668516F-A3A2-49FC-BCFD-FB4B669E7CFA}" destId="{7D0E392B-6B8F-486E-B2D4-AEEEFA6D7920}" srcOrd="2" destOrd="0" presId="urn:microsoft.com/office/officeart/2005/8/layout/bProcess4"/>
    <dgm:cxn modelId="{A5F123A6-5CB8-44F2-A47E-21A2C52374D0}" type="presParOf" srcId="{7D0E392B-6B8F-486E-B2D4-AEEEFA6D7920}" destId="{3944E3CD-87AF-4A76-8CFD-D5BD6D6540B8}" srcOrd="0" destOrd="0" presId="urn:microsoft.com/office/officeart/2005/8/layout/bProcess4"/>
    <dgm:cxn modelId="{9B6EB294-6CB2-422A-B1D1-F6AE64C2D487}" type="presParOf" srcId="{7D0E392B-6B8F-486E-B2D4-AEEEFA6D7920}" destId="{0DF11AA2-A63D-4473-8269-1240CA90053E}" srcOrd="1" destOrd="0" presId="urn:microsoft.com/office/officeart/2005/8/layout/bProcess4"/>
    <dgm:cxn modelId="{A3738D59-2851-479E-BC19-E25FEF80FAAC}" type="presParOf" srcId="{B668516F-A3A2-49FC-BCFD-FB4B669E7CFA}" destId="{56C0CA0F-65F3-4286-8A1A-EC5C27803655}" srcOrd="3" destOrd="0" presId="urn:microsoft.com/office/officeart/2005/8/layout/bProcess4"/>
    <dgm:cxn modelId="{0AA07526-203C-4608-8073-59683EF54241}" type="presParOf" srcId="{B668516F-A3A2-49FC-BCFD-FB4B669E7CFA}" destId="{75EE050B-A7C1-4F28-9764-1422B5B77A87}" srcOrd="4" destOrd="0" presId="urn:microsoft.com/office/officeart/2005/8/layout/bProcess4"/>
    <dgm:cxn modelId="{B0281DC4-3005-43D5-AB24-234BF5FF73C7}" type="presParOf" srcId="{75EE050B-A7C1-4F28-9764-1422B5B77A87}" destId="{E78B681B-845A-4027-B5C5-32247178E9A8}" srcOrd="0" destOrd="0" presId="urn:microsoft.com/office/officeart/2005/8/layout/bProcess4"/>
    <dgm:cxn modelId="{79BA5403-08B0-439A-9EBB-30A1DC5BE963}" type="presParOf" srcId="{75EE050B-A7C1-4F28-9764-1422B5B77A87}" destId="{7B0A5830-5B6C-4952-AE94-526F7193AC6D}" srcOrd="1" destOrd="0" presId="urn:microsoft.com/office/officeart/2005/8/layout/bProcess4"/>
    <dgm:cxn modelId="{9D6D5062-BC10-4CC0-AF7E-CB8AA5E84E0E}" type="presParOf" srcId="{B668516F-A3A2-49FC-BCFD-FB4B669E7CFA}" destId="{360CFFDE-DDAC-42C2-AEF8-07C66D91BA3A}" srcOrd="5" destOrd="0" presId="urn:microsoft.com/office/officeart/2005/8/layout/bProcess4"/>
    <dgm:cxn modelId="{301F9BD2-B67E-499F-8F1B-9474A75E8512}" type="presParOf" srcId="{B668516F-A3A2-49FC-BCFD-FB4B669E7CFA}" destId="{957E56F5-004C-4EF8-B035-7833058CD7EA}" srcOrd="6" destOrd="0" presId="urn:microsoft.com/office/officeart/2005/8/layout/bProcess4"/>
    <dgm:cxn modelId="{55B70400-098E-46FE-A0AC-BF1CE1B42800}" type="presParOf" srcId="{957E56F5-004C-4EF8-B035-7833058CD7EA}" destId="{82FA7CBF-EEC9-43AE-8E2C-79CA8574F840}" srcOrd="0" destOrd="0" presId="urn:microsoft.com/office/officeart/2005/8/layout/bProcess4"/>
    <dgm:cxn modelId="{1C9B62DE-46FF-4D8E-B651-C4EC1B7EDE2B}" type="presParOf" srcId="{957E56F5-004C-4EF8-B035-7833058CD7EA}" destId="{8379C13F-2BE0-4D12-9D79-BC44AE630B10}" srcOrd="1" destOrd="0" presId="urn:microsoft.com/office/officeart/2005/8/layout/bProcess4"/>
    <dgm:cxn modelId="{7A194640-AFD7-458F-8643-BFC6F815BEB6}" type="presParOf" srcId="{B668516F-A3A2-49FC-BCFD-FB4B669E7CFA}" destId="{076F3242-EEEC-4F1C-B30F-0B3A7E87FE69}" srcOrd="7" destOrd="0" presId="urn:microsoft.com/office/officeart/2005/8/layout/bProcess4"/>
    <dgm:cxn modelId="{CCDBE374-379B-43BD-8EBF-58ECB493FB23}" type="presParOf" srcId="{B668516F-A3A2-49FC-BCFD-FB4B669E7CFA}" destId="{0B69B22B-7D0C-4A6D-A837-0372D230B0CA}" srcOrd="8" destOrd="0" presId="urn:microsoft.com/office/officeart/2005/8/layout/bProcess4"/>
    <dgm:cxn modelId="{F637C023-D43F-4973-A652-F033BEC15965}" type="presParOf" srcId="{0B69B22B-7D0C-4A6D-A837-0372D230B0CA}" destId="{DD3C0C6B-D423-4D7F-9926-CA91F5DBC703}" srcOrd="0" destOrd="0" presId="urn:microsoft.com/office/officeart/2005/8/layout/bProcess4"/>
    <dgm:cxn modelId="{9A75D9E6-4215-4AA6-84C9-8D34CBD7FE5B}" type="presParOf" srcId="{0B69B22B-7D0C-4A6D-A837-0372D230B0CA}" destId="{576D36CA-7770-4EDE-956C-BA7B8BA3662D}" srcOrd="1" destOrd="0" presId="urn:microsoft.com/office/officeart/2005/8/layout/bProcess4"/>
    <dgm:cxn modelId="{ABBBECC0-16B6-4989-B07D-72DCA1C48B00}" type="presParOf" srcId="{B668516F-A3A2-49FC-BCFD-FB4B669E7CFA}" destId="{E3B3BD83-6B65-4F12-A5E5-6F97B8AB5348}" srcOrd="9" destOrd="0" presId="urn:microsoft.com/office/officeart/2005/8/layout/bProcess4"/>
    <dgm:cxn modelId="{0378D41B-A468-4886-B11E-9BF48B687D7F}" type="presParOf" srcId="{B668516F-A3A2-49FC-BCFD-FB4B669E7CFA}" destId="{087AF5BB-FA2D-43F1-AC9F-7BC6B1586237}" srcOrd="10" destOrd="0" presId="urn:microsoft.com/office/officeart/2005/8/layout/bProcess4"/>
    <dgm:cxn modelId="{967BEB5D-EA43-4B5F-8ACB-A8EBF7091CE2}" type="presParOf" srcId="{087AF5BB-FA2D-43F1-AC9F-7BC6B1586237}" destId="{D6AF2E70-135F-4FCE-9756-589F6B12996C}" srcOrd="0" destOrd="0" presId="urn:microsoft.com/office/officeart/2005/8/layout/bProcess4"/>
    <dgm:cxn modelId="{A68CC3B5-3B9F-46D8-97BD-FED9C646CA9F}" type="presParOf" srcId="{087AF5BB-FA2D-43F1-AC9F-7BC6B1586237}" destId="{A3C81E60-D7E6-4F2E-B708-05BA643170BE}" srcOrd="1" destOrd="0" presId="urn:microsoft.com/office/officeart/2005/8/layout/bProcess4"/>
    <dgm:cxn modelId="{F5ACAE3C-6A23-44C0-AD49-5D3A4067F6F7}" type="presParOf" srcId="{B668516F-A3A2-49FC-BCFD-FB4B669E7CFA}" destId="{55DB6F03-7274-482C-9AD7-6E41B76A5BBC}" srcOrd="11" destOrd="0" presId="urn:microsoft.com/office/officeart/2005/8/layout/bProcess4"/>
    <dgm:cxn modelId="{2FFCA735-E676-4D90-9D8B-4E85EA7FB322}" type="presParOf" srcId="{B668516F-A3A2-49FC-BCFD-FB4B669E7CFA}" destId="{7AE5D5DE-A98C-4DC0-942B-B57E5D4FA01B}" srcOrd="12" destOrd="0" presId="urn:microsoft.com/office/officeart/2005/8/layout/bProcess4"/>
    <dgm:cxn modelId="{ECC955E5-2715-4052-AE91-4981F69D7639}" type="presParOf" srcId="{7AE5D5DE-A98C-4DC0-942B-B57E5D4FA01B}" destId="{02348378-345D-48E6-ACC6-9778541809C6}" srcOrd="0" destOrd="0" presId="urn:microsoft.com/office/officeart/2005/8/layout/bProcess4"/>
    <dgm:cxn modelId="{C90399C1-FC9F-4D6A-83DE-1F93E6BE8430}" type="presParOf" srcId="{7AE5D5DE-A98C-4DC0-942B-B57E5D4FA01B}" destId="{A2AF4B33-AF04-4519-B8DA-4A386CC805E4}" srcOrd="1" destOrd="0" presId="urn:microsoft.com/office/officeart/2005/8/layout/bProcess4"/>
    <dgm:cxn modelId="{719668B2-6FFC-4CD0-9270-F701347941F9}" type="presParOf" srcId="{B668516F-A3A2-49FC-BCFD-FB4B669E7CFA}" destId="{2FA5FC52-BEB0-45F4-BA0D-9344D3762065}" srcOrd="13" destOrd="0" presId="urn:microsoft.com/office/officeart/2005/8/layout/bProcess4"/>
    <dgm:cxn modelId="{282399E6-A7AA-42CD-838A-4BDD0D9036D6}" type="presParOf" srcId="{B668516F-A3A2-49FC-BCFD-FB4B669E7CFA}" destId="{0C745FEE-08D0-40F5-B8AB-A08A54341351}" srcOrd="14" destOrd="0" presId="urn:microsoft.com/office/officeart/2005/8/layout/bProcess4"/>
    <dgm:cxn modelId="{F77ACDBB-6F8C-4557-9970-894DC8FFD5AA}" type="presParOf" srcId="{0C745FEE-08D0-40F5-B8AB-A08A54341351}" destId="{506ED011-AE75-4612-BAC1-91AAA5BEFD64}" srcOrd="0" destOrd="0" presId="urn:microsoft.com/office/officeart/2005/8/layout/bProcess4"/>
    <dgm:cxn modelId="{65275A57-8219-44B5-AB02-66C7075C9D91}" type="presParOf" srcId="{0C745FEE-08D0-40F5-B8AB-A08A54341351}" destId="{3A0DF939-A363-41D9-9103-5A6857715414}" srcOrd="1" destOrd="0" presId="urn:microsoft.com/office/officeart/2005/8/layout/bProcess4"/>
    <dgm:cxn modelId="{9A1B52E7-444E-44F1-BB28-C76FC55CC0D8}" type="presParOf" srcId="{B668516F-A3A2-49FC-BCFD-FB4B669E7CFA}" destId="{3DD8642B-8738-4E1B-91B8-82ED0313685C}" srcOrd="15" destOrd="0" presId="urn:microsoft.com/office/officeart/2005/8/layout/bProcess4"/>
    <dgm:cxn modelId="{AC0BC48A-5E29-477C-8C7A-AE643E065421}" type="presParOf" srcId="{B668516F-A3A2-49FC-BCFD-FB4B669E7CFA}" destId="{65712197-4864-4E67-A3A5-1883D7525A57}" srcOrd="16" destOrd="0" presId="urn:microsoft.com/office/officeart/2005/8/layout/bProcess4"/>
    <dgm:cxn modelId="{624F92E7-6275-413E-8E24-D82DC29348BA}" type="presParOf" srcId="{65712197-4864-4E67-A3A5-1883D7525A57}" destId="{BB60D69B-36F4-4BD2-B14F-4E24B7B9E779}" srcOrd="0" destOrd="0" presId="urn:microsoft.com/office/officeart/2005/8/layout/bProcess4"/>
    <dgm:cxn modelId="{6300B248-1EAD-4468-9227-EE42EE8B86CA}" type="presParOf" srcId="{65712197-4864-4E67-A3A5-1883D7525A57}" destId="{62287C7E-491B-4560-9901-932576C727BE}"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E1420-65F4-41B7-8303-143E18158A31}">
      <dsp:nvSpPr>
        <dsp:cNvPr id="0" name=""/>
        <dsp:cNvSpPr/>
      </dsp:nvSpPr>
      <dsp:spPr>
        <a:xfrm>
          <a:off x="0" y="0"/>
          <a:ext cx="4215551" cy="2529330"/>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effectLst>
                <a:outerShdw blurRad="38100" dist="38100" dir="2700000" algn="tl">
                  <a:srgbClr val="000000">
                    <a:alpha val="43137"/>
                  </a:srgbClr>
                </a:outerShdw>
              </a:effectLst>
            </a:rPr>
            <a:t>Skill Identification</a:t>
          </a:r>
        </a:p>
      </dsp:txBody>
      <dsp:txXfrm>
        <a:off x="74082" y="74082"/>
        <a:ext cx="4067387" cy="2381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705031" y="1450672"/>
          <a:ext cx="2249366" cy="272320"/>
        </a:xfrm>
        <a:prstGeom prst="rect">
          <a:avLst/>
        </a:prstGeom>
        <a:solidFill>
          <a:srgbClr val="92D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1214574" y="3442"/>
          <a:ext cx="3025780" cy="1815468"/>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Skill Identification</a:t>
          </a:r>
        </a:p>
      </dsp:txBody>
      <dsp:txXfrm>
        <a:off x="1267747" y="56615"/>
        <a:ext cx="2919434" cy="1709122"/>
      </dsp:txXfrm>
    </dsp:sp>
    <dsp:sp modelId="{0DF11AA2-A63D-4473-8269-1240CA90053E}">
      <dsp:nvSpPr>
        <dsp:cNvPr id="0" name=""/>
        <dsp:cNvSpPr/>
      </dsp:nvSpPr>
      <dsp:spPr>
        <a:xfrm>
          <a:off x="1214574" y="2272778"/>
          <a:ext cx="3025780" cy="1815468"/>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effectLst>
                <a:outerShdw blurRad="38100" dist="38100" dir="2700000" algn="tl">
                  <a:srgbClr val="000000">
                    <a:alpha val="43137"/>
                  </a:srgbClr>
                </a:outerShdw>
              </a:effectLst>
            </a:rPr>
            <a:t>Linkage to Objectives</a:t>
          </a:r>
        </a:p>
      </dsp:txBody>
      <dsp:txXfrm>
        <a:off x="1267747" y="2325951"/>
        <a:ext cx="2919434" cy="1709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446237" y="1522027"/>
          <a:ext cx="1977816" cy="239190"/>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3420" y="251918"/>
          <a:ext cx="2657667" cy="1594600"/>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Skill Identification</a:t>
          </a:r>
        </a:p>
      </dsp:txBody>
      <dsp:txXfrm>
        <a:off x="50124" y="298622"/>
        <a:ext cx="2564259" cy="1501192"/>
      </dsp:txXfrm>
    </dsp:sp>
    <dsp:sp modelId="{56C0CA0F-65F3-4286-8A1A-EC5C27803655}">
      <dsp:nvSpPr>
        <dsp:cNvPr id="0" name=""/>
        <dsp:cNvSpPr/>
      </dsp:nvSpPr>
      <dsp:spPr>
        <a:xfrm>
          <a:off x="550387" y="2518653"/>
          <a:ext cx="3519264" cy="239190"/>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3420" y="2245169"/>
          <a:ext cx="2657667" cy="1594600"/>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Linkage to Objectives</a:t>
          </a:r>
        </a:p>
      </dsp:txBody>
      <dsp:txXfrm>
        <a:off x="50124" y="2291873"/>
        <a:ext cx="2564259" cy="1501192"/>
      </dsp:txXfrm>
    </dsp:sp>
    <dsp:sp modelId="{7B0A5830-5B6C-4952-AE94-526F7193AC6D}">
      <dsp:nvSpPr>
        <dsp:cNvPr id="0" name=""/>
        <dsp:cNvSpPr/>
      </dsp:nvSpPr>
      <dsp:spPr>
        <a:xfrm>
          <a:off x="3538118" y="2245169"/>
          <a:ext cx="2657667" cy="1594600"/>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Learning Level</a:t>
          </a:r>
        </a:p>
      </dsp:txBody>
      <dsp:txXfrm>
        <a:off x="3584822" y="2291873"/>
        <a:ext cx="2564259" cy="15011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383279">
          <a:off x="-432401" y="1512946"/>
          <a:ext cx="1959676" cy="239190"/>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3420" y="251918"/>
          <a:ext cx="2657667" cy="1594600"/>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Skill Identification</a:t>
          </a:r>
        </a:p>
      </dsp:txBody>
      <dsp:txXfrm>
        <a:off x="50124" y="298622"/>
        <a:ext cx="2564259" cy="1501192"/>
      </dsp:txXfrm>
    </dsp:sp>
    <dsp:sp modelId="{56C0CA0F-65F3-4286-8A1A-EC5C27803655}">
      <dsp:nvSpPr>
        <dsp:cNvPr id="0" name=""/>
        <dsp:cNvSpPr/>
      </dsp:nvSpPr>
      <dsp:spPr>
        <a:xfrm rot="17791">
          <a:off x="559895" y="2509571"/>
          <a:ext cx="3509779" cy="239190"/>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20668" y="2219289"/>
          <a:ext cx="2657667" cy="1594600"/>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Linkage to Objectives</a:t>
          </a:r>
        </a:p>
      </dsp:txBody>
      <dsp:txXfrm>
        <a:off x="67372" y="2265993"/>
        <a:ext cx="2564259" cy="1501192"/>
      </dsp:txXfrm>
    </dsp:sp>
    <dsp:sp modelId="{360CFFDE-DDAC-42C2-AEF8-07C66D91BA3A}">
      <dsp:nvSpPr>
        <dsp:cNvPr id="0" name=""/>
        <dsp:cNvSpPr/>
      </dsp:nvSpPr>
      <dsp:spPr>
        <a:xfrm rot="16200000">
          <a:off x="3088459" y="1522027"/>
          <a:ext cx="1977816" cy="239190"/>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3538118" y="2245169"/>
          <a:ext cx="2657667" cy="1594600"/>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Learning Level</a:t>
          </a:r>
        </a:p>
      </dsp:txBody>
      <dsp:txXfrm>
        <a:off x="3584822" y="2291873"/>
        <a:ext cx="2564259" cy="1501192"/>
      </dsp:txXfrm>
    </dsp:sp>
    <dsp:sp modelId="{8379C13F-2BE0-4D12-9D79-BC44AE630B10}">
      <dsp:nvSpPr>
        <dsp:cNvPr id="0" name=""/>
        <dsp:cNvSpPr/>
      </dsp:nvSpPr>
      <dsp:spPr>
        <a:xfrm>
          <a:off x="3538118" y="251918"/>
          <a:ext cx="2657667" cy="1594600"/>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effectLst>
                <a:outerShdw blurRad="38100" dist="38100" dir="2700000" algn="tl">
                  <a:srgbClr val="000000">
                    <a:alpha val="43137"/>
                  </a:srgbClr>
                </a:outerShdw>
              </a:effectLst>
            </a:rPr>
            <a:t>Criteria Development</a:t>
          </a:r>
        </a:p>
      </dsp:txBody>
      <dsp:txXfrm>
        <a:off x="3584822" y="298622"/>
        <a:ext cx="2564259" cy="1501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545957" y="1002732"/>
          <a:ext cx="1561184" cy="188696"/>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901582" y="1192"/>
          <a:ext cx="2096626" cy="1257975"/>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Skill Identification</a:t>
          </a:r>
        </a:p>
      </dsp:txBody>
      <dsp:txXfrm>
        <a:off x="938427" y="38037"/>
        <a:ext cx="2022936" cy="1184285"/>
      </dsp:txXfrm>
    </dsp:sp>
    <dsp:sp modelId="{56C0CA0F-65F3-4286-8A1A-EC5C27803655}">
      <dsp:nvSpPr>
        <dsp:cNvPr id="0" name=""/>
        <dsp:cNvSpPr/>
      </dsp:nvSpPr>
      <dsp:spPr>
        <a:xfrm rot="5400000">
          <a:off x="545957" y="2575202"/>
          <a:ext cx="1561184" cy="188696"/>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901582" y="1573662"/>
          <a:ext cx="2096626" cy="1257975"/>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Linkage to Objectives</a:t>
          </a:r>
        </a:p>
      </dsp:txBody>
      <dsp:txXfrm>
        <a:off x="938427" y="1610507"/>
        <a:ext cx="2022936" cy="1184285"/>
      </dsp:txXfrm>
    </dsp:sp>
    <dsp:sp modelId="{360CFFDE-DDAC-42C2-AEF8-07C66D91BA3A}">
      <dsp:nvSpPr>
        <dsp:cNvPr id="0" name=""/>
        <dsp:cNvSpPr/>
      </dsp:nvSpPr>
      <dsp:spPr>
        <a:xfrm>
          <a:off x="1332192" y="3361437"/>
          <a:ext cx="2777228" cy="188696"/>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901582" y="3146131"/>
          <a:ext cx="2096626" cy="1257975"/>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Learning Level</a:t>
          </a:r>
        </a:p>
      </dsp:txBody>
      <dsp:txXfrm>
        <a:off x="938427" y="3182976"/>
        <a:ext cx="2022936" cy="1184285"/>
      </dsp:txXfrm>
    </dsp:sp>
    <dsp:sp modelId="{076F3242-EEEC-4F1C-B30F-0B3A7E87FE69}">
      <dsp:nvSpPr>
        <dsp:cNvPr id="0" name=""/>
        <dsp:cNvSpPr/>
      </dsp:nvSpPr>
      <dsp:spPr>
        <a:xfrm rot="16200000">
          <a:off x="3334470" y="2575202"/>
          <a:ext cx="1561184" cy="188696"/>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79C13F-2BE0-4D12-9D79-BC44AE630B10}">
      <dsp:nvSpPr>
        <dsp:cNvPr id="0" name=""/>
        <dsp:cNvSpPr/>
      </dsp:nvSpPr>
      <dsp:spPr>
        <a:xfrm>
          <a:off x="3690095" y="3146131"/>
          <a:ext cx="2096626" cy="1257975"/>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Criteria Development</a:t>
          </a:r>
        </a:p>
      </dsp:txBody>
      <dsp:txXfrm>
        <a:off x="3726940" y="3182976"/>
        <a:ext cx="2022936" cy="1184285"/>
      </dsp:txXfrm>
    </dsp:sp>
    <dsp:sp modelId="{576D36CA-7770-4EDE-956C-BA7B8BA3662D}">
      <dsp:nvSpPr>
        <dsp:cNvPr id="0" name=""/>
        <dsp:cNvSpPr/>
      </dsp:nvSpPr>
      <dsp:spPr>
        <a:xfrm>
          <a:off x="3690095" y="1573662"/>
          <a:ext cx="2096626" cy="1257975"/>
        </a:xfrm>
        <a:prstGeom prst="roundRect">
          <a:avLst>
            <a:gd name="adj" fmla="val 10000"/>
          </a:avLst>
        </a:prstGeom>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Types of Assessments</a:t>
          </a:r>
        </a:p>
      </dsp:txBody>
      <dsp:txXfrm>
        <a:off x="3726940" y="1610507"/>
        <a:ext cx="2022936" cy="11842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545957" y="1002732"/>
          <a:ext cx="1561184" cy="188696"/>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901582" y="1192"/>
          <a:ext cx="2096626" cy="1257975"/>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Skill Identification</a:t>
          </a:r>
        </a:p>
      </dsp:txBody>
      <dsp:txXfrm>
        <a:off x="938427" y="38037"/>
        <a:ext cx="2022936" cy="1184285"/>
      </dsp:txXfrm>
    </dsp:sp>
    <dsp:sp modelId="{56C0CA0F-65F3-4286-8A1A-EC5C27803655}">
      <dsp:nvSpPr>
        <dsp:cNvPr id="0" name=""/>
        <dsp:cNvSpPr/>
      </dsp:nvSpPr>
      <dsp:spPr>
        <a:xfrm rot="5400000">
          <a:off x="545957" y="2575202"/>
          <a:ext cx="1561184" cy="188696"/>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901582" y="1573662"/>
          <a:ext cx="2096626" cy="1257975"/>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Linkage to Objectives</a:t>
          </a:r>
        </a:p>
      </dsp:txBody>
      <dsp:txXfrm>
        <a:off x="938427" y="1610507"/>
        <a:ext cx="2022936" cy="1184285"/>
      </dsp:txXfrm>
    </dsp:sp>
    <dsp:sp modelId="{360CFFDE-DDAC-42C2-AEF8-07C66D91BA3A}">
      <dsp:nvSpPr>
        <dsp:cNvPr id="0" name=""/>
        <dsp:cNvSpPr/>
      </dsp:nvSpPr>
      <dsp:spPr>
        <a:xfrm>
          <a:off x="1332192" y="3361437"/>
          <a:ext cx="2777228" cy="188696"/>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901582" y="3146131"/>
          <a:ext cx="2096626" cy="1257975"/>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Learning Level</a:t>
          </a:r>
        </a:p>
      </dsp:txBody>
      <dsp:txXfrm>
        <a:off x="938427" y="3182976"/>
        <a:ext cx="2022936" cy="1184285"/>
      </dsp:txXfrm>
    </dsp:sp>
    <dsp:sp modelId="{076F3242-EEEC-4F1C-B30F-0B3A7E87FE69}">
      <dsp:nvSpPr>
        <dsp:cNvPr id="0" name=""/>
        <dsp:cNvSpPr/>
      </dsp:nvSpPr>
      <dsp:spPr>
        <a:xfrm rot="16200000">
          <a:off x="3334470" y="2575202"/>
          <a:ext cx="1561184" cy="188696"/>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79C13F-2BE0-4D12-9D79-BC44AE630B10}">
      <dsp:nvSpPr>
        <dsp:cNvPr id="0" name=""/>
        <dsp:cNvSpPr/>
      </dsp:nvSpPr>
      <dsp:spPr>
        <a:xfrm>
          <a:off x="3690095" y="3146131"/>
          <a:ext cx="2096626" cy="1257975"/>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Criteria Development</a:t>
          </a:r>
        </a:p>
      </dsp:txBody>
      <dsp:txXfrm>
        <a:off x="3726940" y="3182976"/>
        <a:ext cx="2022936" cy="1184285"/>
      </dsp:txXfrm>
    </dsp:sp>
    <dsp:sp modelId="{E3B3BD83-6B65-4F12-A5E5-6F97B8AB5348}">
      <dsp:nvSpPr>
        <dsp:cNvPr id="0" name=""/>
        <dsp:cNvSpPr/>
      </dsp:nvSpPr>
      <dsp:spPr>
        <a:xfrm rot="16200000">
          <a:off x="3334470" y="1002732"/>
          <a:ext cx="1561184" cy="188696"/>
        </a:xfrm>
        <a:prstGeom prst="rect">
          <a:avLst/>
        </a:prstGeom>
        <a:solidFill>
          <a:srgbClr val="75522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6D36CA-7770-4EDE-956C-BA7B8BA3662D}">
      <dsp:nvSpPr>
        <dsp:cNvPr id="0" name=""/>
        <dsp:cNvSpPr/>
      </dsp:nvSpPr>
      <dsp:spPr>
        <a:xfrm>
          <a:off x="3690095" y="1573662"/>
          <a:ext cx="2096626" cy="1257975"/>
        </a:xfrm>
        <a:prstGeom prst="roundRect">
          <a:avLst>
            <a:gd name="adj" fmla="val 10000"/>
          </a:avLst>
        </a:prstGeom>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Types of Assessments</a:t>
          </a:r>
        </a:p>
      </dsp:txBody>
      <dsp:txXfrm>
        <a:off x="3726940" y="1610507"/>
        <a:ext cx="2022936" cy="1184285"/>
      </dsp:txXfrm>
    </dsp:sp>
    <dsp:sp modelId="{A3C81E60-D7E6-4F2E-B708-05BA643170BE}">
      <dsp:nvSpPr>
        <dsp:cNvPr id="0" name=""/>
        <dsp:cNvSpPr/>
      </dsp:nvSpPr>
      <dsp:spPr>
        <a:xfrm>
          <a:off x="3690095" y="1192"/>
          <a:ext cx="2096626" cy="1257975"/>
        </a:xfrm>
        <a:prstGeom prst="roundRect">
          <a:avLst>
            <a:gd name="adj" fmla="val 10000"/>
          </a:avLst>
        </a:prstGeom>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rPr>
            <a:t>Content Validity</a:t>
          </a:r>
        </a:p>
      </dsp:txBody>
      <dsp:txXfrm>
        <a:off x="3726940" y="38037"/>
        <a:ext cx="2022936" cy="11842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363411" y="1306497"/>
          <a:ext cx="1606784" cy="193993"/>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3971" y="277730"/>
          <a:ext cx="2155481" cy="1293288"/>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Skill Identification</a:t>
          </a:r>
        </a:p>
      </dsp:txBody>
      <dsp:txXfrm>
        <a:off x="41850" y="315609"/>
        <a:ext cx="2079723" cy="1217530"/>
      </dsp:txXfrm>
    </dsp:sp>
    <dsp:sp modelId="{56C0CA0F-65F3-4286-8A1A-EC5C27803655}">
      <dsp:nvSpPr>
        <dsp:cNvPr id="0" name=""/>
        <dsp:cNvSpPr/>
      </dsp:nvSpPr>
      <dsp:spPr>
        <a:xfrm rot="5400000">
          <a:off x="-363411" y="2923108"/>
          <a:ext cx="1606784" cy="193993"/>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3971" y="1894341"/>
          <a:ext cx="2155481" cy="1293288"/>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Linkage to Objectives</a:t>
          </a:r>
        </a:p>
      </dsp:txBody>
      <dsp:txXfrm>
        <a:off x="41850" y="1932220"/>
        <a:ext cx="2079723" cy="1217530"/>
      </dsp:txXfrm>
    </dsp:sp>
    <dsp:sp modelId="{360CFFDE-DDAC-42C2-AEF8-07C66D91BA3A}">
      <dsp:nvSpPr>
        <dsp:cNvPr id="0" name=""/>
        <dsp:cNvSpPr/>
      </dsp:nvSpPr>
      <dsp:spPr>
        <a:xfrm>
          <a:off x="444894" y="3731413"/>
          <a:ext cx="2856963" cy="19399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3971" y="3510952"/>
          <a:ext cx="2155481" cy="1293288"/>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Learning Level</a:t>
          </a:r>
        </a:p>
      </dsp:txBody>
      <dsp:txXfrm>
        <a:off x="41850" y="3548831"/>
        <a:ext cx="2079723" cy="1217530"/>
      </dsp:txXfrm>
    </dsp:sp>
    <dsp:sp modelId="{076F3242-EEEC-4F1C-B30F-0B3A7E87FE69}">
      <dsp:nvSpPr>
        <dsp:cNvPr id="0" name=""/>
        <dsp:cNvSpPr/>
      </dsp:nvSpPr>
      <dsp:spPr>
        <a:xfrm rot="16200000">
          <a:off x="2503378" y="2923108"/>
          <a:ext cx="1606784" cy="193993"/>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79C13F-2BE0-4D12-9D79-BC44AE630B10}">
      <dsp:nvSpPr>
        <dsp:cNvPr id="0" name=""/>
        <dsp:cNvSpPr/>
      </dsp:nvSpPr>
      <dsp:spPr>
        <a:xfrm>
          <a:off x="2870761" y="3510952"/>
          <a:ext cx="2155481" cy="1293288"/>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Criteria Development</a:t>
          </a:r>
        </a:p>
      </dsp:txBody>
      <dsp:txXfrm>
        <a:off x="2908640" y="3548831"/>
        <a:ext cx="2079723" cy="1217530"/>
      </dsp:txXfrm>
    </dsp:sp>
    <dsp:sp modelId="{E3B3BD83-6B65-4F12-A5E5-6F97B8AB5348}">
      <dsp:nvSpPr>
        <dsp:cNvPr id="0" name=""/>
        <dsp:cNvSpPr/>
      </dsp:nvSpPr>
      <dsp:spPr>
        <a:xfrm rot="16200000">
          <a:off x="2503378" y="1306497"/>
          <a:ext cx="1606784" cy="193993"/>
        </a:xfrm>
        <a:prstGeom prst="rect">
          <a:avLst/>
        </a:prstGeom>
        <a:solidFill>
          <a:srgbClr val="75522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6D36CA-7770-4EDE-956C-BA7B8BA3662D}">
      <dsp:nvSpPr>
        <dsp:cNvPr id="0" name=""/>
        <dsp:cNvSpPr/>
      </dsp:nvSpPr>
      <dsp:spPr>
        <a:xfrm>
          <a:off x="2870761" y="1894341"/>
          <a:ext cx="2155481" cy="1293288"/>
        </a:xfrm>
        <a:prstGeom prst="roundRect">
          <a:avLst>
            <a:gd name="adj" fmla="val 10000"/>
          </a:avLst>
        </a:prstGeom>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Types of Assessments</a:t>
          </a:r>
        </a:p>
      </dsp:txBody>
      <dsp:txXfrm>
        <a:off x="2908640" y="1932220"/>
        <a:ext cx="2079723" cy="1217530"/>
      </dsp:txXfrm>
    </dsp:sp>
    <dsp:sp modelId="{55DB6F03-7274-482C-9AD7-6E41B76A5BBC}">
      <dsp:nvSpPr>
        <dsp:cNvPr id="0" name=""/>
        <dsp:cNvSpPr/>
      </dsp:nvSpPr>
      <dsp:spPr>
        <a:xfrm>
          <a:off x="3311683" y="498192"/>
          <a:ext cx="2856963" cy="193993"/>
        </a:xfrm>
        <a:prstGeom prst="rect">
          <a:avLst/>
        </a:prstGeom>
        <a:solidFill>
          <a:srgbClr val="953F0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C81E60-D7E6-4F2E-B708-05BA643170BE}">
      <dsp:nvSpPr>
        <dsp:cNvPr id="0" name=""/>
        <dsp:cNvSpPr/>
      </dsp:nvSpPr>
      <dsp:spPr>
        <a:xfrm>
          <a:off x="2870761" y="277730"/>
          <a:ext cx="2155481" cy="1293288"/>
        </a:xfrm>
        <a:prstGeom prst="roundRect">
          <a:avLst>
            <a:gd name="adj" fmla="val 10000"/>
          </a:avLst>
        </a:prstGeom>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Content Validity</a:t>
          </a:r>
        </a:p>
      </dsp:txBody>
      <dsp:txXfrm>
        <a:off x="2908640" y="315609"/>
        <a:ext cx="2079723" cy="1217530"/>
      </dsp:txXfrm>
    </dsp:sp>
    <dsp:sp modelId="{A2AF4B33-AF04-4519-B8DA-4A386CC805E4}">
      <dsp:nvSpPr>
        <dsp:cNvPr id="0" name=""/>
        <dsp:cNvSpPr/>
      </dsp:nvSpPr>
      <dsp:spPr>
        <a:xfrm>
          <a:off x="5737551" y="277730"/>
          <a:ext cx="2155481" cy="1293288"/>
        </a:xfrm>
        <a:prstGeom prst="roundRect">
          <a:avLst>
            <a:gd name="adj" fmla="val 10000"/>
          </a:avLst>
        </a:prstGeom>
        <a:solidFill>
          <a:schemeClr val="bg2"/>
        </a:solidFill>
        <a:ln>
          <a:solidFill>
            <a:schemeClr val="accent5">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Assessment Construction</a:t>
          </a:r>
        </a:p>
      </dsp:txBody>
      <dsp:txXfrm>
        <a:off x="5775430" y="315609"/>
        <a:ext cx="2079723" cy="12175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363411" y="1306497"/>
          <a:ext cx="1606784" cy="193993"/>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3971" y="277730"/>
          <a:ext cx="2155481" cy="1293288"/>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Skill Identification</a:t>
          </a:r>
        </a:p>
      </dsp:txBody>
      <dsp:txXfrm>
        <a:off x="41850" y="315609"/>
        <a:ext cx="2079723" cy="1217530"/>
      </dsp:txXfrm>
    </dsp:sp>
    <dsp:sp modelId="{56C0CA0F-65F3-4286-8A1A-EC5C27803655}">
      <dsp:nvSpPr>
        <dsp:cNvPr id="0" name=""/>
        <dsp:cNvSpPr/>
      </dsp:nvSpPr>
      <dsp:spPr>
        <a:xfrm rot="5400000">
          <a:off x="-363411" y="2923108"/>
          <a:ext cx="1606784" cy="193993"/>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3971" y="1894341"/>
          <a:ext cx="2155481" cy="1293288"/>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Linkage to Objectives</a:t>
          </a:r>
        </a:p>
      </dsp:txBody>
      <dsp:txXfrm>
        <a:off x="41850" y="1932220"/>
        <a:ext cx="2079723" cy="1217530"/>
      </dsp:txXfrm>
    </dsp:sp>
    <dsp:sp modelId="{360CFFDE-DDAC-42C2-AEF8-07C66D91BA3A}">
      <dsp:nvSpPr>
        <dsp:cNvPr id="0" name=""/>
        <dsp:cNvSpPr/>
      </dsp:nvSpPr>
      <dsp:spPr>
        <a:xfrm>
          <a:off x="444894" y="3731413"/>
          <a:ext cx="2856963" cy="19399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3971" y="3510952"/>
          <a:ext cx="2155481" cy="1293288"/>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Learning Level</a:t>
          </a:r>
        </a:p>
      </dsp:txBody>
      <dsp:txXfrm>
        <a:off x="41850" y="3548831"/>
        <a:ext cx="2079723" cy="1217530"/>
      </dsp:txXfrm>
    </dsp:sp>
    <dsp:sp modelId="{076F3242-EEEC-4F1C-B30F-0B3A7E87FE69}">
      <dsp:nvSpPr>
        <dsp:cNvPr id="0" name=""/>
        <dsp:cNvSpPr/>
      </dsp:nvSpPr>
      <dsp:spPr>
        <a:xfrm rot="16200000">
          <a:off x="2503378" y="2923108"/>
          <a:ext cx="1606784" cy="193993"/>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79C13F-2BE0-4D12-9D79-BC44AE630B10}">
      <dsp:nvSpPr>
        <dsp:cNvPr id="0" name=""/>
        <dsp:cNvSpPr/>
      </dsp:nvSpPr>
      <dsp:spPr>
        <a:xfrm>
          <a:off x="2870761" y="3510952"/>
          <a:ext cx="2155481" cy="1293288"/>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Criteria Development</a:t>
          </a:r>
        </a:p>
      </dsp:txBody>
      <dsp:txXfrm>
        <a:off x="2908640" y="3548831"/>
        <a:ext cx="2079723" cy="1217530"/>
      </dsp:txXfrm>
    </dsp:sp>
    <dsp:sp modelId="{E3B3BD83-6B65-4F12-A5E5-6F97B8AB5348}">
      <dsp:nvSpPr>
        <dsp:cNvPr id="0" name=""/>
        <dsp:cNvSpPr/>
      </dsp:nvSpPr>
      <dsp:spPr>
        <a:xfrm rot="16200000">
          <a:off x="2503378" y="1306497"/>
          <a:ext cx="1606784" cy="193993"/>
        </a:xfrm>
        <a:prstGeom prst="rect">
          <a:avLst/>
        </a:prstGeom>
        <a:solidFill>
          <a:srgbClr val="75522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6D36CA-7770-4EDE-956C-BA7B8BA3662D}">
      <dsp:nvSpPr>
        <dsp:cNvPr id="0" name=""/>
        <dsp:cNvSpPr/>
      </dsp:nvSpPr>
      <dsp:spPr>
        <a:xfrm>
          <a:off x="2870761" y="1894341"/>
          <a:ext cx="2155481" cy="1293288"/>
        </a:xfrm>
        <a:prstGeom prst="roundRect">
          <a:avLst>
            <a:gd name="adj" fmla="val 10000"/>
          </a:avLst>
        </a:prstGeom>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Types of Assessments</a:t>
          </a:r>
        </a:p>
      </dsp:txBody>
      <dsp:txXfrm>
        <a:off x="2908640" y="1932220"/>
        <a:ext cx="2079723" cy="1217530"/>
      </dsp:txXfrm>
    </dsp:sp>
    <dsp:sp modelId="{55DB6F03-7274-482C-9AD7-6E41B76A5BBC}">
      <dsp:nvSpPr>
        <dsp:cNvPr id="0" name=""/>
        <dsp:cNvSpPr/>
      </dsp:nvSpPr>
      <dsp:spPr>
        <a:xfrm>
          <a:off x="3311683" y="498192"/>
          <a:ext cx="2856963" cy="193993"/>
        </a:xfrm>
        <a:prstGeom prst="rect">
          <a:avLst/>
        </a:prstGeom>
        <a:solidFill>
          <a:srgbClr val="953F0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C81E60-D7E6-4F2E-B708-05BA643170BE}">
      <dsp:nvSpPr>
        <dsp:cNvPr id="0" name=""/>
        <dsp:cNvSpPr/>
      </dsp:nvSpPr>
      <dsp:spPr>
        <a:xfrm>
          <a:off x="2870761" y="277730"/>
          <a:ext cx="2155481" cy="1293288"/>
        </a:xfrm>
        <a:prstGeom prst="roundRect">
          <a:avLst>
            <a:gd name="adj" fmla="val 10000"/>
          </a:avLst>
        </a:prstGeom>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Content Validity</a:t>
          </a:r>
        </a:p>
      </dsp:txBody>
      <dsp:txXfrm>
        <a:off x="2908640" y="315609"/>
        <a:ext cx="2079723" cy="1217530"/>
      </dsp:txXfrm>
    </dsp:sp>
    <dsp:sp modelId="{2FA5FC52-BEB0-45F4-BA0D-9344D3762065}">
      <dsp:nvSpPr>
        <dsp:cNvPr id="0" name=""/>
        <dsp:cNvSpPr/>
      </dsp:nvSpPr>
      <dsp:spPr>
        <a:xfrm rot="5400000">
          <a:off x="5370168" y="1306497"/>
          <a:ext cx="1606784" cy="193993"/>
        </a:xfrm>
        <a:prstGeom prst="rect">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AF4B33-AF04-4519-B8DA-4A386CC805E4}">
      <dsp:nvSpPr>
        <dsp:cNvPr id="0" name=""/>
        <dsp:cNvSpPr/>
      </dsp:nvSpPr>
      <dsp:spPr>
        <a:xfrm>
          <a:off x="5737551" y="277730"/>
          <a:ext cx="2155481" cy="1293288"/>
        </a:xfrm>
        <a:prstGeom prst="roundRect">
          <a:avLst>
            <a:gd name="adj" fmla="val 10000"/>
          </a:avLst>
        </a:prstGeom>
        <a:solidFill>
          <a:schemeClr val="bg2"/>
        </a:solidFill>
        <a:ln>
          <a:solidFill>
            <a:schemeClr val="accent5">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effectLst>
                <a:outerShdw blurRad="38100" dist="38100" dir="2700000" algn="tl">
                  <a:srgbClr val="000000">
                    <a:alpha val="43137"/>
                  </a:srgbClr>
                </a:outerShdw>
              </a:effectLst>
            </a:rPr>
            <a:t>Assessment Construction</a:t>
          </a:r>
        </a:p>
      </dsp:txBody>
      <dsp:txXfrm>
        <a:off x="5775430" y="315609"/>
        <a:ext cx="2079723" cy="1217530"/>
      </dsp:txXfrm>
    </dsp:sp>
    <dsp:sp modelId="{3A0DF939-A363-41D9-9103-5A6857715414}">
      <dsp:nvSpPr>
        <dsp:cNvPr id="0" name=""/>
        <dsp:cNvSpPr/>
      </dsp:nvSpPr>
      <dsp:spPr>
        <a:xfrm>
          <a:off x="5737551" y="1894341"/>
          <a:ext cx="2155481" cy="1293288"/>
        </a:xfrm>
        <a:prstGeom prst="roundRect">
          <a:avLst>
            <a:gd name="adj" fmla="val 10000"/>
          </a:avLst>
        </a:prstGeom>
        <a:solidFill>
          <a:schemeClr val="accent3">
            <a:lumMod val="50000"/>
          </a:schemeClr>
        </a:solidFill>
        <a:ln w="3175">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n w="6350">
                <a:solidFill>
                  <a:schemeClr val="bg1"/>
                </a:solidFill>
              </a:ln>
              <a:effectLst>
                <a:outerShdw blurRad="38100" dist="38100" dir="2700000" algn="tl">
                  <a:srgbClr val="000000">
                    <a:alpha val="43137"/>
                  </a:srgbClr>
                </a:outerShdw>
              </a:effectLst>
            </a:rPr>
            <a:t>Item Analysis</a:t>
          </a:r>
        </a:p>
      </dsp:txBody>
      <dsp:txXfrm>
        <a:off x="5775430" y="1932220"/>
        <a:ext cx="2079723" cy="12175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F3AF-6698-4342-86A1-8F6EEDAAEF3E}">
      <dsp:nvSpPr>
        <dsp:cNvPr id="0" name=""/>
        <dsp:cNvSpPr/>
      </dsp:nvSpPr>
      <dsp:spPr>
        <a:xfrm rot="5400000">
          <a:off x="-363411" y="1306497"/>
          <a:ext cx="1606784" cy="193993"/>
        </a:xfrm>
        <a:prstGeom prst="rect">
          <a:avLst/>
        </a:prstGeom>
        <a:solidFill>
          <a:srgbClr val="8000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22E1420-65F4-41B7-8303-143E18158A31}">
      <dsp:nvSpPr>
        <dsp:cNvPr id="0" name=""/>
        <dsp:cNvSpPr/>
      </dsp:nvSpPr>
      <dsp:spPr>
        <a:xfrm>
          <a:off x="3971" y="277730"/>
          <a:ext cx="2155481" cy="1293288"/>
        </a:xfrm>
        <a:prstGeom prst="roundRect">
          <a:avLst>
            <a:gd name="adj" fmla="val 10000"/>
          </a:avLst>
        </a:prstGeom>
        <a:solidFill>
          <a:srgbClr val="8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Skill Identification</a:t>
          </a:r>
        </a:p>
      </dsp:txBody>
      <dsp:txXfrm>
        <a:off x="41850" y="315609"/>
        <a:ext cx="2079723" cy="1217530"/>
      </dsp:txXfrm>
    </dsp:sp>
    <dsp:sp modelId="{56C0CA0F-65F3-4286-8A1A-EC5C27803655}">
      <dsp:nvSpPr>
        <dsp:cNvPr id="0" name=""/>
        <dsp:cNvSpPr/>
      </dsp:nvSpPr>
      <dsp:spPr>
        <a:xfrm rot="5400000">
          <a:off x="-363411" y="2923108"/>
          <a:ext cx="1606784" cy="193993"/>
        </a:xfrm>
        <a:prstGeom prst="rect">
          <a:avLst/>
        </a:prstGeom>
        <a:solidFill>
          <a:schemeClr val="accent4">
            <a:lumMod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F11AA2-A63D-4473-8269-1240CA90053E}">
      <dsp:nvSpPr>
        <dsp:cNvPr id="0" name=""/>
        <dsp:cNvSpPr/>
      </dsp:nvSpPr>
      <dsp:spPr>
        <a:xfrm>
          <a:off x="3971" y="1894341"/>
          <a:ext cx="2155481" cy="1293288"/>
        </a:xfrm>
        <a:prstGeom prst="roundRect">
          <a:avLst>
            <a:gd name="adj" fmla="val 10000"/>
          </a:avLst>
        </a:prstGeom>
        <a:solidFill>
          <a:schemeClr val="accent4">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Linkage to Objectives</a:t>
          </a:r>
        </a:p>
      </dsp:txBody>
      <dsp:txXfrm>
        <a:off x="41850" y="1932220"/>
        <a:ext cx="2079723" cy="1217530"/>
      </dsp:txXfrm>
    </dsp:sp>
    <dsp:sp modelId="{360CFFDE-DDAC-42C2-AEF8-07C66D91BA3A}">
      <dsp:nvSpPr>
        <dsp:cNvPr id="0" name=""/>
        <dsp:cNvSpPr/>
      </dsp:nvSpPr>
      <dsp:spPr>
        <a:xfrm>
          <a:off x="444894" y="3731413"/>
          <a:ext cx="2856963" cy="193993"/>
        </a:xfrm>
        <a:prstGeom prst="rect">
          <a:avLst/>
        </a:prstGeom>
        <a:solidFill>
          <a:schemeClr val="accent6">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0A5830-5B6C-4952-AE94-526F7193AC6D}">
      <dsp:nvSpPr>
        <dsp:cNvPr id="0" name=""/>
        <dsp:cNvSpPr/>
      </dsp:nvSpPr>
      <dsp:spPr>
        <a:xfrm>
          <a:off x="3971" y="3510952"/>
          <a:ext cx="2155481" cy="1293288"/>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Learning Level</a:t>
          </a:r>
        </a:p>
      </dsp:txBody>
      <dsp:txXfrm>
        <a:off x="41850" y="3548831"/>
        <a:ext cx="2079723" cy="1217530"/>
      </dsp:txXfrm>
    </dsp:sp>
    <dsp:sp modelId="{076F3242-EEEC-4F1C-B30F-0B3A7E87FE69}">
      <dsp:nvSpPr>
        <dsp:cNvPr id="0" name=""/>
        <dsp:cNvSpPr/>
      </dsp:nvSpPr>
      <dsp:spPr>
        <a:xfrm rot="16200000">
          <a:off x="2503378" y="2923108"/>
          <a:ext cx="1606784" cy="193993"/>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379C13F-2BE0-4D12-9D79-BC44AE630B10}">
      <dsp:nvSpPr>
        <dsp:cNvPr id="0" name=""/>
        <dsp:cNvSpPr/>
      </dsp:nvSpPr>
      <dsp:spPr>
        <a:xfrm>
          <a:off x="2870761" y="3510952"/>
          <a:ext cx="2155481" cy="1293288"/>
        </a:xfrm>
        <a:prstGeom prst="roundRect">
          <a:avLst>
            <a:gd name="adj" fmla="val 10000"/>
          </a:avLst>
        </a:prstGeom>
        <a:solidFill>
          <a:schemeClr val="accent3">
            <a:lumMod val="75000"/>
          </a:schemeClr>
        </a:solidFill>
        <a:ln>
          <a:solidFill>
            <a:schemeClr val="accent5">
              <a:lumMod val="40000"/>
              <a:lumOff val="6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Criteria Development</a:t>
          </a:r>
        </a:p>
      </dsp:txBody>
      <dsp:txXfrm>
        <a:off x="2908640" y="3548831"/>
        <a:ext cx="2079723" cy="1217530"/>
      </dsp:txXfrm>
    </dsp:sp>
    <dsp:sp modelId="{E3B3BD83-6B65-4F12-A5E5-6F97B8AB5348}">
      <dsp:nvSpPr>
        <dsp:cNvPr id="0" name=""/>
        <dsp:cNvSpPr/>
      </dsp:nvSpPr>
      <dsp:spPr>
        <a:xfrm rot="16200000">
          <a:off x="2503378" y="1306497"/>
          <a:ext cx="1606784" cy="193993"/>
        </a:xfrm>
        <a:prstGeom prst="rect">
          <a:avLst/>
        </a:prstGeom>
        <a:solidFill>
          <a:srgbClr val="75522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6D36CA-7770-4EDE-956C-BA7B8BA3662D}">
      <dsp:nvSpPr>
        <dsp:cNvPr id="0" name=""/>
        <dsp:cNvSpPr/>
      </dsp:nvSpPr>
      <dsp:spPr>
        <a:xfrm>
          <a:off x="2870761" y="1894341"/>
          <a:ext cx="2155481" cy="1293288"/>
        </a:xfrm>
        <a:prstGeom prst="roundRect">
          <a:avLst>
            <a:gd name="adj" fmla="val 10000"/>
          </a:avLst>
        </a:prstGeom>
        <a:gradFill flip="none" rotWithShape="0">
          <a:gsLst>
            <a:gs pos="0">
              <a:srgbClr val="75522F">
                <a:shade val="30000"/>
                <a:satMod val="115000"/>
              </a:srgbClr>
            </a:gs>
            <a:gs pos="50000">
              <a:srgbClr val="75522F">
                <a:shade val="67500"/>
                <a:satMod val="115000"/>
              </a:srgbClr>
            </a:gs>
            <a:gs pos="100000">
              <a:srgbClr val="75522F">
                <a:shade val="100000"/>
                <a:satMod val="115000"/>
              </a:srgbClr>
            </a:gs>
          </a:gsLst>
          <a:path path="circle">
            <a:fillToRect l="50000" t="50000" r="50000" b="50000"/>
          </a:path>
          <a:tileRect/>
        </a:gradFill>
        <a:ln>
          <a:solidFill>
            <a:schemeClr val="accent4">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Types of Assessments</a:t>
          </a:r>
        </a:p>
      </dsp:txBody>
      <dsp:txXfrm>
        <a:off x="2908640" y="1932220"/>
        <a:ext cx="2079723" cy="1217530"/>
      </dsp:txXfrm>
    </dsp:sp>
    <dsp:sp modelId="{55DB6F03-7274-482C-9AD7-6E41B76A5BBC}">
      <dsp:nvSpPr>
        <dsp:cNvPr id="0" name=""/>
        <dsp:cNvSpPr/>
      </dsp:nvSpPr>
      <dsp:spPr>
        <a:xfrm>
          <a:off x="3311683" y="498192"/>
          <a:ext cx="2856963" cy="193993"/>
        </a:xfrm>
        <a:prstGeom prst="rect">
          <a:avLst/>
        </a:prstGeom>
        <a:solidFill>
          <a:srgbClr val="953F0F"/>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C81E60-D7E6-4F2E-B708-05BA643170BE}">
      <dsp:nvSpPr>
        <dsp:cNvPr id="0" name=""/>
        <dsp:cNvSpPr/>
      </dsp:nvSpPr>
      <dsp:spPr>
        <a:xfrm>
          <a:off x="2870761" y="277730"/>
          <a:ext cx="2155481" cy="1293288"/>
        </a:xfrm>
        <a:prstGeom prst="roundRect">
          <a:avLst>
            <a:gd name="adj" fmla="val 10000"/>
          </a:avLst>
        </a:prstGeom>
        <a:gradFill flip="none" rotWithShape="0">
          <a:gsLst>
            <a:gs pos="0">
              <a:srgbClr val="953F0F">
                <a:shade val="30000"/>
                <a:satMod val="115000"/>
              </a:srgbClr>
            </a:gs>
            <a:gs pos="50000">
              <a:srgbClr val="953F0F">
                <a:shade val="67500"/>
                <a:satMod val="115000"/>
              </a:srgbClr>
            </a:gs>
            <a:gs pos="100000">
              <a:srgbClr val="953F0F">
                <a:shade val="100000"/>
                <a:satMod val="115000"/>
              </a:srgbClr>
            </a:gs>
          </a:gsLst>
          <a:path path="circle">
            <a:fillToRect l="50000" t="50000" r="50000" b="50000"/>
          </a:path>
          <a:tileRect/>
        </a:gradFill>
        <a:ln>
          <a:solidFill>
            <a:schemeClr val="accent2">
              <a:lumMod val="20000"/>
              <a:lumOff val="8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Content Validity</a:t>
          </a:r>
        </a:p>
      </dsp:txBody>
      <dsp:txXfrm>
        <a:off x="2908640" y="315609"/>
        <a:ext cx="2079723" cy="1217530"/>
      </dsp:txXfrm>
    </dsp:sp>
    <dsp:sp modelId="{2FA5FC52-BEB0-45F4-BA0D-9344D3762065}">
      <dsp:nvSpPr>
        <dsp:cNvPr id="0" name=""/>
        <dsp:cNvSpPr/>
      </dsp:nvSpPr>
      <dsp:spPr>
        <a:xfrm rot="5391638">
          <a:off x="5360328" y="1318318"/>
          <a:ext cx="1630430" cy="193993"/>
        </a:xfrm>
        <a:prstGeom prst="rect">
          <a:avLst/>
        </a:prstGeom>
        <a:solidFill>
          <a:schemeClr val="bg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AF4B33-AF04-4519-B8DA-4A386CC805E4}">
      <dsp:nvSpPr>
        <dsp:cNvPr id="0" name=""/>
        <dsp:cNvSpPr/>
      </dsp:nvSpPr>
      <dsp:spPr>
        <a:xfrm>
          <a:off x="5737551" y="277730"/>
          <a:ext cx="2155481" cy="1293288"/>
        </a:xfrm>
        <a:prstGeom prst="roundRect">
          <a:avLst>
            <a:gd name="adj" fmla="val 10000"/>
          </a:avLst>
        </a:prstGeom>
        <a:solidFill>
          <a:schemeClr val="bg2"/>
        </a:solidFill>
        <a:ln>
          <a:solidFill>
            <a:schemeClr val="accent5">
              <a:lumMod val="60000"/>
              <a:lumOff val="4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Assessment Construction</a:t>
          </a:r>
        </a:p>
      </dsp:txBody>
      <dsp:txXfrm>
        <a:off x="5775430" y="315609"/>
        <a:ext cx="2079723" cy="1217530"/>
      </dsp:txXfrm>
    </dsp:sp>
    <dsp:sp modelId="{3DD8642B-8738-4E1B-91B8-82ED0313685C}">
      <dsp:nvSpPr>
        <dsp:cNvPr id="0" name=""/>
        <dsp:cNvSpPr/>
      </dsp:nvSpPr>
      <dsp:spPr>
        <a:xfrm rot="5408612">
          <a:off x="5383969" y="2934928"/>
          <a:ext cx="1583148" cy="193993"/>
        </a:xfrm>
        <a:prstGeom prst="rect">
          <a:avLst/>
        </a:prstGeom>
        <a:solidFill>
          <a:schemeClr val="accent5">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A0DF939-A363-41D9-9103-5A6857715414}">
      <dsp:nvSpPr>
        <dsp:cNvPr id="0" name=""/>
        <dsp:cNvSpPr/>
      </dsp:nvSpPr>
      <dsp:spPr>
        <a:xfrm>
          <a:off x="5741517" y="1917982"/>
          <a:ext cx="2155481" cy="1293288"/>
        </a:xfrm>
        <a:prstGeom prst="roundRect">
          <a:avLst>
            <a:gd name="adj" fmla="val 10000"/>
          </a:avLst>
        </a:prstGeom>
        <a:solidFill>
          <a:schemeClr val="accent3">
            <a:lumMod val="50000"/>
          </a:schemeClr>
        </a:solidFill>
        <a:ln w="3175" cmpd="dbl">
          <a:solidFill>
            <a:schemeClr val="tx1">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n w="6350">
                <a:solidFill>
                  <a:schemeClr val="bg2"/>
                </a:solidFill>
              </a:ln>
              <a:solidFill>
                <a:schemeClr val="tx1"/>
              </a:solidFill>
              <a:effectLst>
                <a:outerShdw blurRad="50800" dist="50800" dir="5400000" algn="t" rotWithShape="0">
                  <a:schemeClr val="bg1">
                    <a:alpha val="52000"/>
                  </a:schemeClr>
                </a:outerShdw>
              </a:effectLst>
            </a:rPr>
            <a:t>Item Analysis</a:t>
          </a:r>
        </a:p>
      </dsp:txBody>
      <dsp:txXfrm>
        <a:off x="5779396" y="1955861"/>
        <a:ext cx="2079723" cy="1217530"/>
      </dsp:txXfrm>
    </dsp:sp>
    <dsp:sp modelId="{62287C7E-491B-4560-9901-932576C727BE}">
      <dsp:nvSpPr>
        <dsp:cNvPr id="0" name=""/>
        <dsp:cNvSpPr/>
      </dsp:nvSpPr>
      <dsp:spPr>
        <a:xfrm>
          <a:off x="5737551" y="3510952"/>
          <a:ext cx="2155481" cy="1293288"/>
        </a:xfrm>
        <a:prstGeom prst="roundRect">
          <a:avLst>
            <a:gd name="adj" fmla="val 10000"/>
          </a:avLst>
        </a:prstGeom>
        <a:solidFill>
          <a:schemeClr val="accent6">
            <a:lumMod val="75000"/>
          </a:schemeClr>
        </a:solidFill>
        <a:ln w="3175">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n w="6350">
                <a:solidFill>
                  <a:schemeClr val="bg1"/>
                </a:solidFill>
              </a:ln>
              <a:effectLst>
                <a:outerShdw blurRad="38100" dist="38100" dir="2700000" algn="tl">
                  <a:srgbClr val="000000">
                    <a:alpha val="43137"/>
                  </a:srgbClr>
                </a:outerShdw>
              </a:effectLst>
            </a:rPr>
            <a:t>Documentation</a:t>
          </a:r>
        </a:p>
      </dsp:txBody>
      <dsp:txXfrm>
        <a:off x="5775430" y="3548831"/>
        <a:ext cx="2079723" cy="121753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3C5B6-5B03-4E74-BBC8-260A4227BE0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B82DD8C-AC4B-4899-85A0-E6060150EBA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EAC6392-24AC-4AEF-8135-70AD3FFA0778}" type="datetimeFigureOut">
              <a:rPr lang="en-US" smtClean="0"/>
              <a:t>11/30/2018</a:t>
            </a:fld>
            <a:endParaRPr lang="en-US"/>
          </a:p>
        </p:txBody>
      </p:sp>
      <p:sp>
        <p:nvSpPr>
          <p:cNvPr id="4" name="Footer Placeholder 3">
            <a:extLst>
              <a:ext uri="{FF2B5EF4-FFF2-40B4-BE49-F238E27FC236}">
                <a16:creationId xmlns:a16="http://schemas.microsoft.com/office/drawing/2014/main" id="{880602D3-803E-4486-A97B-4822F8B2463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BF51C-A462-48D0-9D04-C8F3A632F54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B42ADB1-48E1-4DAB-BED2-D6B739F59703}" type="slidenum">
              <a:rPr lang="en-US" smtClean="0"/>
              <a:t>‹#›</a:t>
            </a:fld>
            <a:endParaRPr lang="en-US"/>
          </a:p>
        </p:txBody>
      </p:sp>
    </p:spTree>
    <p:extLst>
      <p:ext uri="{BB962C8B-B14F-4D97-AF65-F5344CB8AC3E}">
        <p14:creationId xmlns:p14="http://schemas.microsoft.com/office/powerpoint/2010/main" val="20467016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605DDF-40F4-4196-B9E6-083F69BD4FB7}" type="datetimeFigureOut">
              <a:rPr lang="en-US" smtClean="0"/>
              <a:t>11/30/2018</a:t>
            </a:fld>
            <a:endParaRPr lang="en-US" dirty="0"/>
          </a:p>
        </p:txBody>
      </p:sp>
      <p:sp>
        <p:nvSpPr>
          <p:cNvPr id="5" name="Footer Placeholder 4"/>
          <p:cNvSpPr>
            <a:spLocks noGrp="1"/>
          </p:cNvSpPr>
          <p:nvPr>
            <p:ph type="ftr" sz="quarter" idx="11"/>
          </p:nvPr>
        </p:nvSpPr>
        <p:spPr/>
        <p:txBody>
          <a:bodyPr/>
          <a:lstStyle/>
          <a:p>
            <a:pPr algn="ctr"/>
            <a:r>
              <a:rPr lang="en-US"/>
              <a:t>Municipal Police Officers’ Education &amp; Training Commission</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pic>
        <p:nvPicPr>
          <p:cNvPr id="11" name="Picture 10">
            <a:extLst>
              <a:ext uri="{FF2B5EF4-FFF2-40B4-BE49-F238E27FC236}">
                <a16:creationId xmlns:a16="http://schemas.microsoft.com/office/drawing/2014/main" id="{CAA0A976-C916-4862-8001-FA1C9BD9EA90}"/>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sharpenSoften amount="33000"/>
                    </a14:imgEffect>
                  </a14:imgLayer>
                </a14:imgProps>
              </a:ext>
              <a:ext uri="{28A0092B-C50C-407E-A947-70E740481C1C}">
                <a14:useLocalDpi xmlns:a14="http://schemas.microsoft.com/office/drawing/2010/main" val="0"/>
              </a:ext>
            </a:extLst>
          </a:blip>
          <a:srcRect b="46943"/>
          <a:stretch/>
        </p:blipFill>
        <p:spPr>
          <a:xfrm>
            <a:off x="0" y="5530192"/>
            <a:ext cx="1296785" cy="1271463"/>
          </a:xfrm>
          <a:prstGeom prst="rect">
            <a:avLst/>
          </a:prstGeom>
          <a:effectLst>
            <a:glow rad="12700">
              <a:schemeClr val="accent6">
                <a:lumMod val="50000"/>
              </a:schemeClr>
            </a:glow>
            <a:softEdge rad="0"/>
          </a:effectLst>
          <a:scene3d>
            <a:camera prst="orthographicFront">
              <a:rot lat="0" lon="21599969" rev="0"/>
            </a:camera>
            <a:lightRig rig="threePt" dir="t"/>
          </a:scene3d>
        </p:spPr>
      </p:pic>
      <p:sp>
        <p:nvSpPr>
          <p:cNvPr id="12" name="Rectangle 11">
            <a:extLst>
              <a:ext uri="{FF2B5EF4-FFF2-40B4-BE49-F238E27FC236}">
                <a16:creationId xmlns:a16="http://schemas.microsoft.com/office/drawing/2014/main" id="{04C9FE59-9D03-4153-824B-27B779706FEC}"/>
              </a:ext>
            </a:extLst>
          </p:cNvPr>
          <p:cNvSpPr/>
          <p:nvPr userDrawn="1"/>
        </p:nvSpPr>
        <p:spPr>
          <a:xfrm>
            <a:off x="9111715" y="2590078"/>
            <a:ext cx="3077109" cy="1652773"/>
          </a:xfrm>
          <a:prstGeom prst="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85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4825CA63-1DFE-4E43-BAA0-DA16AB6BEB07}" type="slidenum">
              <a:rPr lang="en-US" smtClean="0"/>
              <a:t>‹#›</a:t>
            </a:fld>
            <a:endParaRPr lang="en-US"/>
          </a:p>
        </p:txBody>
      </p:sp>
      <p:sp>
        <p:nvSpPr>
          <p:cNvPr id="12" name="Footer Placeholder 4">
            <a:extLst>
              <a:ext uri="{FF2B5EF4-FFF2-40B4-BE49-F238E27FC236}">
                <a16:creationId xmlns:a16="http://schemas.microsoft.com/office/drawing/2014/main" id="{E0E0E136-5D89-4435-9F90-C5D6DADB34F7}"/>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3" name="Rectangle 12">
            <a:extLst>
              <a:ext uri="{FF2B5EF4-FFF2-40B4-BE49-F238E27FC236}">
                <a16:creationId xmlns:a16="http://schemas.microsoft.com/office/drawing/2014/main" id="{1B77AC2B-9484-4BCC-898A-49B79DFDDAE4}"/>
              </a:ext>
            </a:extLst>
          </p:cNvPr>
          <p:cNvSpPr/>
          <p:nvPr userDrawn="1"/>
        </p:nvSpPr>
        <p:spPr>
          <a:xfrm>
            <a:off x="10585825" y="4567988"/>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170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4825CA63-1DFE-4E43-BAA0-DA16AB6BEB07}" type="slidenum">
              <a:rPr lang="en-US" smtClean="0"/>
              <a:t>‹#›</a:t>
            </a:fld>
            <a:endParaRPr lang="en-US"/>
          </a:p>
        </p:txBody>
      </p:sp>
      <p:sp>
        <p:nvSpPr>
          <p:cNvPr id="12" name="Footer Placeholder 4">
            <a:extLst>
              <a:ext uri="{FF2B5EF4-FFF2-40B4-BE49-F238E27FC236}">
                <a16:creationId xmlns:a16="http://schemas.microsoft.com/office/drawing/2014/main" id="{6FECFE42-E090-47CC-8D40-9C12045C2E9F}"/>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3" name="Rectangle 12">
            <a:extLst>
              <a:ext uri="{FF2B5EF4-FFF2-40B4-BE49-F238E27FC236}">
                <a16:creationId xmlns:a16="http://schemas.microsoft.com/office/drawing/2014/main" id="{B6F0CD99-9213-4BCD-B9CE-B0D99B2AB390}"/>
              </a:ext>
            </a:extLst>
          </p:cNvPr>
          <p:cNvSpPr/>
          <p:nvPr userDrawn="1"/>
        </p:nvSpPr>
        <p:spPr>
          <a:xfrm>
            <a:off x="10589003" y="4567988"/>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575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825CA63-1DFE-4E43-BAA0-DA16AB6BEB0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
        <p:nvSpPr>
          <p:cNvPr id="18" name="Footer Placeholder 4">
            <a:extLst>
              <a:ext uri="{FF2B5EF4-FFF2-40B4-BE49-F238E27FC236}">
                <a16:creationId xmlns:a16="http://schemas.microsoft.com/office/drawing/2014/main" id="{06CBA181-7424-4897-B9E3-4027DA30E7F5}"/>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2858715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4825CA63-1DFE-4E43-BAA0-DA16AB6BEB07}" type="slidenum">
              <a:rPr lang="en-US" smtClean="0"/>
              <a:t>‹#›</a:t>
            </a:fld>
            <a:endParaRPr lang="en-US"/>
          </a:p>
        </p:txBody>
      </p:sp>
      <p:sp>
        <p:nvSpPr>
          <p:cNvPr id="13" name="Footer Placeholder 4">
            <a:extLst>
              <a:ext uri="{FF2B5EF4-FFF2-40B4-BE49-F238E27FC236}">
                <a16:creationId xmlns:a16="http://schemas.microsoft.com/office/drawing/2014/main" id="{6FB775DA-1DF6-435D-8B69-853783A275C0}"/>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67465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605DDF-40F4-4196-B9E6-083F69BD4FB7}"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5CA63-1DFE-4E43-BAA0-DA16AB6BEB07}" type="slidenum">
              <a:rPr lang="en-US" smtClean="0"/>
              <a:t>‹#›</a:t>
            </a:fld>
            <a:endParaRPr lang="en-US"/>
          </a:p>
        </p:txBody>
      </p:sp>
      <p:sp>
        <p:nvSpPr>
          <p:cNvPr id="18" name="Footer Placeholder 4">
            <a:extLst>
              <a:ext uri="{FF2B5EF4-FFF2-40B4-BE49-F238E27FC236}">
                <a16:creationId xmlns:a16="http://schemas.microsoft.com/office/drawing/2014/main" id="{4E25DC7D-F9A8-4A2C-B8B7-61A3B1138F2F}"/>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9" name="Rectangle 18">
            <a:extLst>
              <a:ext uri="{FF2B5EF4-FFF2-40B4-BE49-F238E27FC236}">
                <a16:creationId xmlns:a16="http://schemas.microsoft.com/office/drawing/2014/main" id="{80D4C21C-160D-40CC-A6C1-4D7410EB70CC}"/>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415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2605DDF-40F4-4196-B9E6-083F69BD4FB7}"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5CA63-1DFE-4E43-BAA0-DA16AB6BEB07}" type="slidenum">
              <a:rPr lang="en-US" smtClean="0"/>
              <a:t>‹#›</a:t>
            </a:fld>
            <a:endParaRPr lang="en-US"/>
          </a:p>
        </p:txBody>
      </p:sp>
      <p:sp>
        <p:nvSpPr>
          <p:cNvPr id="28" name="Rectangle 27">
            <a:extLst>
              <a:ext uri="{FF2B5EF4-FFF2-40B4-BE49-F238E27FC236}">
                <a16:creationId xmlns:a16="http://schemas.microsoft.com/office/drawing/2014/main" id="{1999ED03-5936-4C6E-B1C2-BF575819963E}"/>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97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5DDF-40F4-4196-B9E6-083F69BD4FB7}"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5CA63-1DFE-4E43-BAA0-DA16AB6BEB07}" type="slidenum">
              <a:rPr lang="en-US" smtClean="0"/>
              <a:t>‹#›</a:t>
            </a:fld>
            <a:endParaRPr lang="en-US"/>
          </a:p>
        </p:txBody>
      </p:sp>
      <p:sp>
        <p:nvSpPr>
          <p:cNvPr id="11" name="Footer Placeholder 4">
            <a:extLst>
              <a:ext uri="{FF2B5EF4-FFF2-40B4-BE49-F238E27FC236}">
                <a16:creationId xmlns:a16="http://schemas.microsoft.com/office/drawing/2014/main" id="{B7E99E42-60BE-467F-A01B-29F169FD6754}"/>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2969092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72605DDF-40F4-4196-B9E6-083F69BD4FB7}" type="datetimeFigureOut">
              <a:rPr lang="en-US" smtClean="0"/>
              <a:t>11/30/2018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825CA63-1DFE-4E43-BAA0-DA16AB6BEB07}" type="slidenum">
              <a:rPr lang="en-US" smtClean="0"/>
              <a:t>‹#›</a:t>
            </a:fld>
            <a:endParaRPr lang="en-US"/>
          </a:p>
        </p:txBody>
      </p:sp>
      <p:sp>
        <p:nvSpPr>
          <p:cNvPr id="9" name="Footer Placeholder 4">
            <a:extLst>
              <a:ext uri="{FF2B5EF4-FFF2-40B4-BE49-F238E27FC236}">
                <a16:creationId xmlns:a16="http://schemas.microsoft.com/office/drawing/2014/main" id="{BF1DF0F9-3BCA-4953-B780-58D8AFA3D0DB}"/>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99912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605DDF-40F4-4196-B9E6-083F69BD4FB7}"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25CA63-1DFE-4E43-BAA0-DA16AB6BEB07}" type="slidenum">
              <a:rPr lang="en-US" smtClean="0"/>
              <a:t>‹#›</a:t>
            </a:fld>
            <a:endParaRPr lang="en-US"/>
          </a:p>
        </p:txBody>
      </p:sp>
      <p:sp>
        <p:nvSpPr>
          <p:cNvPr id="11" name="Footer Placeholder 4">
            <a:extLst>
              <a:ext uri="{FF2B5EF4-FFF2-40B4-BE49-F238E27FC236}">
                <a16:creationId xmlns:a16="http://schemas.microsoft.com/office/drawing/2014/main" id="{DE0D2E0A-940A-4D3E-B03A-1156A75C179E}"/>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Municipal Police Officers’ Education &amp; Training Commission</a:t>
            </a:r>
          </a:p>
        </p:txBody>
      </p:sp>
      <p:sp>
        <p:nvSpPr>
          <p:cNvPr id="12" name="Slide Number Placeholder 5">
            <a:extLst>
              <a:ext uri="{FF2B5EF4-FFF2-40B4-BE49-F238E27FC236}">
                <a16:creationId xmlns:a16="http://schemas.microsoft.com/office/drawing/2014/main" id="{C85563B4-9512-42ED-B26D-24098BEE2818}"/>
              </a:ext>
            </a:extLst>
          </p:cNvPr>
          <p:cNvSpPr txBox="1">
            <a:spLocks/>
          </p:cNvSpPr>
          <p:nvPr userDrawn="1"/>
        </p:nvSpPr>
        <p:spPr>
          <a:xfrm>
            <a:off x="11286523" y="6321397"/>
            <a:ext cx="600678" cy="27739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Rectangle 12">
            <a:extLst>
              <a:ext uri="{FF2B5EF4-FFF2-40B4-BE49-F238E27FC236}">
                <a16:creationId xmlns:a16="http://schemas.microsoft.com/office/drawing/2014/main" id="{CC8DD4AD-6115-4E57-B6D1-EEC1B5CA8937}"/>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21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605DDF-40F4-4196-B9E6-083F69BD4FB7}" type="datetimeFigureOut">
              <a:rPr lang="en-US" smtClean="0"/>
              <a:t>11/30/2018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4825CA63-1DFE-4E43-BAA0-DA16AB6BEB07}" type="slidenum">
              <a:rPr lang="en-US" smtClean="0"/>
              <a:t>‹#›</a:t>
            </a:fld>
            <a:endParaRPr lang="en-US"/>
          </a:p>
        </p:txBody>
      </p:sp>
      <p:sp>
        <p:nvSpPr>
          <p:cNvPr id="11" name="Footer Placeholder 4">
            <a:extLst>
              <a:ext uri="{FF2B5EF4-FFF2-40B4-BE49-F238E27FC236}">
                <a16:creationId xmlns:a16="http://schemas.microsoft.com/office/drawing/2014/main" id="{8A2CE6CF-4C1E-4CF5-AFE0-C464511A498F}"/>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324178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5CA63-1DFE-4E43-BAA0-DA16AB6BEB07}" type="slidenum">
              <a:rPr lang="en-US" smtClean="0"/>
              <a:t>‹#›</a:t>
            </a:fld>
            <a:endParaRPr lang="en-US"/>
          </a:p>
        </p:txBody>
      </p:sp>
      <p:sp>
        <p:nvSpPr>
          <p:cNvPr id="12" name="Footer Placeholder 4">
            <a:extLst>
              <a:ext uri="{FF2B5EF4-FFF2-40B4-BE49-F238E27FC236}">
                <a16:creationId xmlns:a16="http://schemas.microsoft.com/office/drawing/2014/main" id="{DF93A418-4769-4578-A5E7-4A26B9FB4A82}"/>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3" name="Slide Number Placeholder 5">
            <a:extLst>
              <a:ext uri="{FF2B5EF4-FFF2-40B4-BE49-F238E27FC236}">
                <a16:creationId xmlns:a16="http://schemas.microsoft.com/office/drawing/2014/main" id="{7D730FF4-C3DA-4D3C-9FDB-1972045231C6}"/>
              </a:ext>
            </a:extLst>
          </p:cNvPr>
          <p:cNvSpPr txBox="1">
            <a:spLocks/>
          </p:cNvSpPr>
          <p:nvPr userDrawn="1"/>
        </p:nvSpPr>
        <p:spPr>
          <a:xfrm>
            <a:off x="11286523" y="6321397"/>
            <a:ext cx="600678" cy="27739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Rectangle 13">
            <a:extLst>
              <a:ext uri="{FF2B5EF4-FFF2-40B4-BE49-F238E27FC236}">
                <a16:creationId xmlns:a16="http://schemas.microsoft.com/office/drawing/2014/main" id="{03944AEE-1325-47FD-979C-CF75A420689B}"/>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6CA6C2-8A05-4B97-A08F-AC8424985C86}"/>
              </a:ext>
            </a:extLst>
          </p:cNvPr>
          <p:cNvSpPr/>
          <p:nvPr userDrawn="1"/>
        </p:nvSpPr>
        <p:spPr>
          <a:xfrm>
            <a:off x="10589003" y="602708"/>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219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605DDF-40F4-4196-B9E6-083F69BD4FB7}" type="datetimeFigureOut">
              <a:rPr lang="en-US" smtClean="0"/>
              <a:t>11/30/2018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5CA63-1DFE-4E43-BAA0-DA16AB6BEB07}" type="slidenum">
              <a:rPr lang="en-US" smtClean="0"/>
              <a:t>‹#›</a:t>
            </a:fld>
            <a:endParaRPr lang="en-US"/>
          </a:p>
        </p:txBody>
      </p:sp>
      <p:sp>
        <p:nvSpPr>
          <p:cNvPr id="14" name="Footer Placeholder 4">
            <a:extLst>
              <a:ext uri="{FF2B5EF4-FFF2-40B4-BE49-F238E27FC236}">
                <a16:creationId xmlns:a16="http://schemas.microsoft.com/office/drawing/2014/main" id="{597D1172-3740-4FAF-A927-B69CD4CF8A44}"/>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5" name="Slide Number Placeholder 5">
            <a:extLst>
              <a:ext uri="{FF2B5EF4-FFF2-40B4-BE49-F238E27FC236}">
                <a16:creationId xmlns:a16="http://schemas.microsoft.com/office/drawing/2014/main" id="{7B409256-90CA-4337-996A-F90ED36168D1}"/>
              </a:ext>
            </a:extLst>
          </p:cNvPr>
          <p:cNvSpPr txBox="1">
            <a:spLocks/>
          </p:cNvSpPr>
          <p:nvPr userDrawn="1"/>
        </p:nvSpPr>
        <p:spPr>
          <a:xfrm>
            <a:off x="11286523" y="6321397"/>
            <a:ext cx="600678" cy="27739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6" name="Rectangle 15">
            <a:extLst>
              <a:ext uri="{FF2B5EF4-FFF2-40B4-BE49-F238E27FC236}">
                <a16:creationId xmlns:a16="http://schemas.microsoft.com/office/drawing/2014/main" id="{B8176FE7-07E9-428A-80A7-EC9CEAAD6BA7}"/>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46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605DDF-40F4-4196-B9E6-083F69BD4FB7}" type="datetimeFigureOut">
              <a:rPr lang="en-US" smtClean="0"/>
              <a:t>11/30/2018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5CA63-1DFE-4E43-BAA0-DA16AB6BEB07}" type="slidenum">
              <a:rPr lang="en-US" smtClean="0"/>
              <a:t>‹#›</a:t>
            </a:fld>
            <a:endParaRPr lang="en-US"/>
          </a:p>
        </p:txBody>
      </p:sp>
      <p:sp>
        <p:nvSpPr>
          <p:cNvPr id="10" name="Footer Placeholder 4">
            <a:extLst>
              <a:ext uri="{FF2B5EF4-FFF2-40B4-BE49-F238E27FC236}">
                <a16:creationId xmlns:a16="http://schemas.microsoft.com/office/drawing/2014/main" id="{4F77A458-D9DC-47A9-81AA-B359BE13A77F}"/>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11" name="Slide Number Placeholder 5">
            <a:extLst>
              <a:ext uri="{FF2B5EF4-FFF2-40B4-BE49-F238E27FC236}">
                <a16:creationId xmlns:a16="http://schemas.microsoft.com/office/drawing/2014/main" id="{1F2A01D1-D819-45D9-AA17-D671D31855DF}"/>
              </a:ext>
            </a:extLst>
          </p:cNvPr>
          <p:cNvSpPr txBox="1">
            <a:spLocks/>
          </p:cNvSpPr>
          <p:nvPr userDrawn="1"/>
        </p:nvSpPr>
        <p:spPr>
          <a:xfrm>
            <a:off x="11286523" y="6321397"/>
            <a:ext cx="600678" cy="277398"/>
          </a:xfrm>
          <a:prstGeom prst="rect">
            <a:avLst/>
          </a:prstGeom>
        </p:spPr>
        <p:txBody>
          <a:bodyPr vert="horz" lIns="91440" tIns="45720" rIns="91440" bIns="45720" rtlCol="0" anchor="ctr"/>
          <a:lstStyle>
            <a:defPPr>
              <a:defRPr lang="en-US"/>
            </a:defPPr>
            <a:lvl1pPr marL="0" algn="l" defTabSz="457200" rtl="0" eaLnBrk="1" latinLnBrk="0" hangingPunct="1">
              <a:defRPr sz="3600" kern="120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051DF214-803F-407B-AE93-2CE5413AC686}"/>
              </a:ext>
            </a:extLst>
          </p:cNvPr>
          <p:cNvSpPr/>
          <p:nvPr userDrawn="1"/>
        </p:nvSpPr>
        <p:spPr>
          <a:xfrm>
            <a:off x="10585826" y="609600"/>
            <a:ext cx="1602997" cy="1360640"/>
          </a:xfrm>
          <a:prstGeom prst="rect">
            <a:avLst/>
          </a:prstGeom>
          <a:noFill/>
          <a:ln w="12700">
            <a:solidFill>
              <a:schemeClr val="accent4">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04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2605DDF-40F4-4196-B9E6-083F69BD4FB7}" type="datetimeFigureOut">
              <a:rPr lang="en-US" smtClean="0"/>
              <a:t>11/30/2018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5CA63-1DFE-4E43-BAA0-DA16AB6BEB07}" type="slidenum">
              <a:rPr lang="en-US" smtClean="0"/>
              <a:t>‹#›</a:t>
            </a:fld>
            <a:endParaRPr lang="en-US"/>
          </a:p>
        </p:txBody>
      </p:sp>
      <p:sp>
        <p:nvSpPr>
          <p:cNvPr id="7" name="Footer Placeholder 4">
            <a:extLst>
              <a:ext uri="{FF2B5EF4-FFF2-40B4-BE49-F238E27FC236}">
                <a16:creationId xmlns:a16="http://schemas.microsoft.com/office/drawing/2014/main" id="{A1D2372F-BC25-4E71-B690-2D6C961D26C9}"/>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
        <p:nvSpPr>
          <p:cNvPr id="8" name="Rectangle 7">
            <a:extLst>
              <a:ext uri="{FF2B5EF4-FFF2-40B4-BE49-F238E27FC236}">
                <a16:creationId xmlns:a16="http://schemas.microsoft.com/office/drawing/2014/main" id="{771200A3-9111-4F49-B8EB-49C2C56515E1}"/>
              </a:ext>
            </a:extLst>
          </p:cNvPr>
          <p:cNvSpPr/>
          <p:nvPr userDrawn="1"/>
        </p:nvSpPr>
        <p:spPr>
          <a:xfrm>
            <a:off x="10585826" y="609600"/>
            <a:ext cx="1602997" cy="1360640"/>
          </a:xfrm>
          <a:prstGeom prst="rect">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11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5CA63-1DFE-4E43-BAA0-DA16AB6BEB07}" type="slidenum">
              <a:rPr lang="en-US" smtClean="0"/>
              <a:t>‹#›</a:t>
            </a:fld>
            <a:endParaRPr lang="en-US"/>
          </a:p>
        </p:txBody>
      </p:sp>
      <p:sp>
        <p:nvSpPr>
          <p:cNvPr id="12" name="Footer Placeholder 4">
            <a:extLst>
              <a:ext uri="{FF2B5EF4-FFF2-40B4-BE49-F238E27FC236}">
                <a16:creationId xmlns:a16="http://schemas.microsoft.com/office/drawing/2014/main" id="{144AB018-1B16-49FA-AA1A-841119DD964A}"/>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407598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605DDF-40F4-4196-B9E6-083F69BD4FB7}" type="datetimeFigureOut">
              <a:rPr lang="en-US" smtClean="0"/>
              <a:t>11/30/2018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5CA63-1DFE-4E43-BAA0-DA16AB6BEB07}" type="slidenum">
              <a:rPr lang="en-US" smtClean="0"/>
              <a:t>‹#›</a:t>
            </a:fld>
            <a:endParaRPr lang="en-US"/>
          </a:p>
        </p:txBody>
      </p:sp>
      <p:sp>
        <p:nvSpPr>
          <p:cNvPr id="12" name="Footer Placeholder 4">
            <a:extLst>
              <a:ext uri="{FF2B5EF4-FFF2-40B4-BE49-F238E27FC236}">
                <a16:creationId xmlns:a16="http://schemas.microsoft.com/office/drawing/2014/main" id="{DA1FE62B-2C8F-4015-A526-70810BC51DBE}"/>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t>Municipal Police Officers’ Education &amp; Training Commission</a:t>
            </a:r>
            <a:endParaRPr lang="en-US" dirty="0"/>
          </a:p>
        </p:txBody>
      </p:sp>
    </p:spTree>
    <p:extLst>
      <p:ext uri="{BB962C8B-B14F-4D97-AF65-F5344CB8AC3E}">
        <p14:creationId xmlns:p14="http://schemas.microsoft.com/office/powerpoint/2010/main" val="235412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microsoft.com/office/2007/relationships/hdphoto" Target="../media/hdphoto1.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2605DDF-40F4-4196-B9E6-083F69BD4FB7}" type="datetimeFigureOut">
              <a:rPr lang="en-US" smtClean="0"/>
              <a:t>11/30/2018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825CA63-1DFE-4E43-BAA0-DA16AB6BEB07}" type="slidenum">
              <a:rPr lang="en-US" smtClean="0"/>
              <a:t>‹#›</a:t>
            </a:fld>
            <a:endParaRPr lang="en-US"/>
          </a:p>
        </p:txBody>
      </p:sp>
      <p:pic>
        <p:nvPicPr>
          <p:cNvPr id="8" name="Picture 7">
            <a:extLst>
              <a:ext uri="{FF2B5EF4-FFF2-40B4-BE49-F238E27FC236}">
                <a16:creationId xmlns:a16="http://schemas.microsoft.com/office/drawing/2014/main" id="{5EEB3C34-D2EA-4282-A544-88E5D28D1A40}"/>
              </a:ext>
            </a:extLst>
          </p:cNvPr>
          <p:cNvPicPr>
            <a:picLocks noChangeAspect="1"/>
          </p:cNvPicPr>
          <p:nvPr userDrawn="1"/>
        </p:nvPicPr>
        <p:blipFill rotWithShape="1">
          <a:blip r:embed="rId20" cstate="print">
            <a:extLst>
              <a:ext uri="{BEBA8EAE-BF5A-486C-A8C5-ECC9F3942E4B}">
                <a14:imgProps xmlns:a14="http://schemas.microsoft.com/office/drawing/2010/main">
                  <a14:imgLayer r:embed="rId21">
                    <a14:imgEffect>
                      <a14:sharpenSoften amount="33000"/>
                    </a14:imgEffect>
                  </a14:imgLayer>
                </a14:imgProps>
              </a:ext>
              <a:ext uri="{28A0092B-C50C-407E-A947-70E740481C1C}">
                <a14:useLocalDpi xmlns:a14="http://schemas.microsoft.com/office/drawing/2010/main" val="0"/>
              </a:ext>
            </a:extLst>
          </a:blip>
          <a:srcRect b="46943"/>
          <a:stretch/>
        </p:blipFill>
        <p:spPr>
          <a:xfrm>
            <a:off x="128231" y="5848145"/>
            <a:ext cx="945529" cy="927066"/>
          </a:xfrm>
          <a:prstGeom prst="rect">
            <a:avLst/>
          </a:prstGeom>
          <a:effectLst>
            <a:glow rad="12700">
              <a:schemeClr val="accent6">
                <a:lumMod val="50000"/>
              </a:schemeClr>
            </a:glow>
            <a:softEdge rad="0"/>
          </a:effectLst>
          <a:scene3d>
            <a:camera prst="orthographicFront">
              <a:rot lat="0" lon="21599969" rev="0"/>
            </a:camera>
            <a:lightRig rig="threePt" dir="t"/>
          </a:scene3d>
        </p:spPr>
      </p:pic>
      <p:sp>
        <p:nvSpPr>
          <p:cNvPr id="9" name="Footer Placeholder 4">
            <a:extLst>
              <a:ext uri="{FF2B5EF4-FFF2-40B4-BE49-F238E27FC236}">
                <a16:creationId xmlns:a16="http://schemas.microsoft.com/office/drawing/2014/main" id="{9684F395-0ADE-4293-ABFA-B608549DA9B1}"/>
              </a:ext>
            </a:extLst>
          </p:cNvPr>
          <p:cNvSpPr txBox="1">
            <a:spLocks/>
          </p:cNvSpPr>
          <p:nvPr userDrawn="1"/>
        </p:nvSpPr>
        <p:spPr>
          <a:xfrm>
            <a:off x="3236117" y="6304999"/>
            <a:ext cx="5588339" cy="365125"/>
          </a:xfrm>
          <a:prstGeom prst="rect">
            <a:avLst/>
          </a:prstGeom>
        </p:spPr>
        <p:txBody>
          <a:bodyPr vert="horz" lIns="91440" tIns="45720" rIns="91440" bIns="45720" rtlCol="0" anchor="ctr"/>
          <a:lstStyle>
            <a:defPPr>
              <a:defRPr lang="en-US"/>
            </a:defPPr>
            <a:lvl1pPr marL="0" algn="l" defTabSz="457200" rtl="0" eaLnBrk="1" latinLnBrk="0" hangingPunct="1">
              <a:defRPr sz="1050" kern="1200">
                <a:solidFill>
                  <a:schemeClr val="tx1">
                    <a:tint val="7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Municipal Police Officers’ Education &amp; Training Commission</a:t>
            </a:r>
          </a:p>
        </p:txBody>
      </p:sp>
      <p:sp>
        <p:nvSpPr>
          <p:cNvPr id="10" name="Slide Number Placeholder 5">
            <a:extLst>
              <a:ext uri="{FF2B5EF4-FFF2-40B4-BE49-F238E27FC236}">
                <a16:creationId xmlns:a16="http://schemas.microsoft.com/office/drawing/2014/main" id="{E2FD8502-5221-4808-B09E-1212E01F3595}"/>
              </a:ext>
            </a:extLst>
          </p:cNvPr>
          <p:cNvSpPr txBox="1">
            <a:spLocks/>
          </p:cNvSpPr>
          <p:nvPr userDrawn="1"/>
        </p:nvSpPr>
        <p:spPr>
          <a:xfrm>
            <a:off x="11286523" y="6321397"/>
            <a:ext cx="600678" cy="277398"/>
          </a:xfrm>
          <a:prstGeom prst="rect">
            <a:avLst/>
          </a:prstGeom>
        </p:spPr>
        <p:txBody>
          <a:bodyPr/>
          <a:lstStyle>
            <a:defPPr>
              <a:defRPr lang="en-US"/>
            </a:defPPr>
            <a:lvl1pPr marL="0" algn="l" defTabSz="457200" rtl="0" eaLnBrk="1" latinLnBrk="0" hangingPunct="1">
              <a:defRPr sz="1800" kern="1200">
                <a:solidFill>
                  <a:schemeClr val="tx1">
                    <a:lumMod val="8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25CA63-1DFE-4E43-BAA0-DA16AB6BEB07}" type="slidenum">
              <a:rPr lang="en-US" smtClean="0"/>
              <a:pPr/>
              <a:t>‹#›</a:t>
            </a:fld>
            <a:endParaRPr lang="en-US" dirty="0"/>
          </a:p>
        </p:txBody>
      </p:sp>
    </p:spTree>
    <p:extLst>
      <p:ext uri="{BB962C8B-B14F-4D97-AF65-F5344CB8AC3E}">
        <p14:creationId xmlns:p14="http://schemas.microsoft.com/office/powerpoint/2010/main" val="181993829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Graphic%20Scenario%20Questions.docx" TargetMode="External"/><Relationship Id="rId2" Type="http://schemas.openxmlformats.org/officeDocument/2006/relationships/hyperlink" Target="Error%20Ommission%20%20Questions.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distribution%20example.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olistic%20rubric.docx" TargetMode="Externa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weighted%20rubric.docx" TargetMode="External"/><Relationship Id="rId4" Type="http://schemas.openxmlformats.org/officeDocument/2006/relationships/hyperlink" Target="analytic%20rubric%20%20critical%20thinking.docx" TargetMode="Externa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4A94-4793-47AE-88D2-46ED3C0F5A4D}"/>
              </a:ext>
            </a:extLst>
          </p:cNvPr>
          <p:cNvSpPr>
            <a:spLocks noGrp="1"/>
          </p:cNvSpPr>
          <p:nvPr>
            <p:ph type="ctrTitle"/>
          </p:nvPr>
        </p:nvSpPr>
        <p:spPr>
          <a:xfrm>
            <a:off x="310550" y="2782934"/>
            <a:ext cx="8513906" cy="1373070"/>
          </a:xfrm>
        </p:spPr>
        <p:txBody>
          <a:bodyPr/>
          <a:lstStyle/>
          <a:p>
            <a:r>
              <a:rPr lang="en-US" sz="4800" b="1" dirty="0">
                <a:latin typeface="Arial" panose="020B0604020202020204" pitchFamily="34" charset="0"/>
                <a:cs typeface="Arial" panose="020B0604020202020204" pitchFamily="34" charset="0"/>
              </a:rPr>
              <a:t>Developing Academic &amp; Performance Assessments</a:t>
            </a:r>
          </a:p>
        </p:txBody>
      </p:sp>
    </p:spTree>
    <p:extLst>
      <p:ext uri="{BB962C8B-B14F-4D97-AF65-F5344CB8AC3E}">
        <p14:creationId xmlns:p14="http://schemas.microsoft.com/office/powerpoint/2010/main" val="113216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79D6E1E-72B8-4628-AF96-1475CE832815}"/>
              </a:ext>
            </a:extLst>
          </p:cNvPr>
          <p:cNvSpPr/>
          <p:nvPr/>
        </p:nvSpPr>
        <p:spPr>
          <a:xfrm>
            <a:off x="1595888" y="2570672"/>
            <a:ext cx="8698952" cy="2596551"/>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     Recreate</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erlin Sans FB" panose="020E0602020502020306" pitchFamily="34" charset="0"/>
              </a:rPr>
              <a:t>build</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execute  </a:t>
            </a:r>
            <a:r>
              <a:rPr lang="en-US" sz="32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Kristen ITC" panose="03050502040202030202" pitchFamily="66" charset="0"/>
              </a:rPr>
              <a:t>IMPLEMENT</a:t>
            </a:r>
            <a:endParaRPr lang="en-US" sz="3200" dirty="0">
              <a:effectLst>
                <a:outerShdw blurRad="38100" dist="38100" dir="2700000" algn="tl">
                  <a:srgbClr val="000000">
                    <a:alpha val="43137"/>
                  </a:srgbClr>
                </a:outerShdw>
              </a:effectLst>
            </a:endParaRPr>
          </a:p>
        </p:txBody>
      </p:sp>
      <p:sp>
        <p:nvSpPr>
          <p:cNvPr id="5" name="Title 4">
            <a:extLst>
              <a:ext uri="{FF2B5EF4-FFF2-40B4-BE49-F238E27FC236}">
                <a16:creationId xmlns:a16="http://schemas.microsoft.com/office/drawing/2014/main" id="{2FC5E5EB-12C0-4744-A327-9040F536E382}"/>
              </a:ext>
            </a:extLst>
          </p:cNvPr>
          <p:cNvSpPr>
            <a:spLocks noGrp="1"/>
          </p:cNvSpPr>
          <p:nvPr>
            <p:ph type="title"/>
          </p:nvPr>
        </p:nvSpPr>
        <p:spPr/>
        <p:txBody>
          <a:bodyPr/>
          <a:lstStyle/>
          <a:p>
            <a:r>
              <a:rPr lang="en-US" dirty="0"/>
              <a:t>Psychomotor Domain  </a:t>
            </a:r>
            <a:r>
              <a:rPr lang="en-US" sz="3200" dirty="0"/>
              <a:t>Manipulation</a:t>
            </a:r>
            <a:endParaRPr lang="en-US" dirty="0"/>
          </a:p>
        </p:txBody>
      </p:sp>
    </p:spTree>
    <p:extLst>
      <p:ext uri="{BB962C8B-B14F-4D97-AF65-F5344CB8AC3E}">
        <p14:creationId xmlns:p14="http://schemas.microsoft.com/office/powerpoint/2010/main" val="3460086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2455-63EA-462D-8032-055634B893CF}"/>
              </a:ext>
            </a:extLst>
          </p:cNvPr>
          <p:cNvSpPr>
            <a:spLocks noGrp="1"/>
          </p:cNvSpPr>
          <p:nvPr>
            <p:ph type="title"/>
          </p:nvPr>
        </p:nvSpPr>
        <p:spPr/>
        <p:txBody>
          <a:bodyPr/>
          <a:lstStyle/>
          <a:p>
            <a:r>
              <a:rPr lang="en-US" dirty="0"/>
              <a:t>Psychomotor Domain  </a:t>
            </a:r>
            <a:r>
              <a:rPr lang="en-US" sz="3200" dirty="0"/>
              <a:t>Precision</a:t>
            </a:r>
            <a:endParaRPr lang="en-US" dirty="0"/>
          </a:p>
        </p:txBody>
      </p:sp>
      <p:sp>
        <p:nvSpPr>
          <p:cNvPr id="4" name="Rectangle: Rounded Corners 3">
            <a:extLst>
              <a:ext uri="{FF2B5EF4-FFF2-40B4-BE49-F238E27FC236}">
                <a16:creationId xmlns:a16="http://schemas.microsoft.com/office/drawing/2014/main" id="{E0DFBE61-DCD7-4AE5-96A0-D668C0275719}"/>
              </a:ext>
            </a:extLst>
          </p:cNvPr>
          <p:cNvSpPr/>
          <p:nvPr/>
        </p:nvSpPr>
        <p:spPr>
          <a:xfrm>
            <a:off x="1595888" y="2570672"/>
            <a:ext cx="8698952" cy="2596551"/>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Demonstrate</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erlin Sans FB" panose="020E0602020502020306" pitchFamily="34" charset="0"/>
              </a:rPr>
              <a:t>complete</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perfect</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PERFORM   </a:t>
            </a:r>
            <a:r>
              <a:rPr lang="en-US" sz="3200" b="1" i="1" dirty="0">
                <a:effectLst>
                  <a:outerShdw blurRad="38100" dist="38100" dir="2700000" algn="tl">
                    <a:srgbClr val="000000">
                      <a:alpha val="43137"/>
                    </a:srgbClr>
                  </a:outerShdw>
                </a:effectLst>
                <a:latin typeface="Bell MT" panose="02020503060305020303" pitchFamily="18" charset="0"/>
              </a:rPr>
              <a:t>Show</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5434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93E4-2FE8-4FDE-9F4A-5A0A747FF8DC}"/>
              </a:ext>
            </a:extLst>
          </p:cNvPr>
          <p:cNvSpPr>
            <a:spLocks noGrp="1"/>
          </p:cNvSpPr>
          <p:nvPr>
            <p:ph type="title"/>
          </p:nvPr>
        </p:nvSpPr>
        <p:spPr/>
        <p:txBody>
          <a:bodyPr/>
          <a:lstStyle/>
          <a:p>
            <a:r>
              <a:rPr lang="en-US" dirty="0"/>
              <a:t>Psychomotor Domain   </a:t>
            </a:r>
            <a:r>
              <a:rPr lang="en-US" sz="3200" dirty="0"/>
              <a:t>Articulation</a:t>
            </a:r>
            <a:endParaRPr lang="en-US" dirty="0"/>
          </a:p>
        </p:txBody>
      </p:sp>
      <p:sp>
        <p:nvSpPr>
          <p:cNvPr id="4" name="Rectangle: Rounded Corners 3">
            <a:extLst>
              <a:ext uri="{FF2B5EF4-FFF2-40B4-BE49-F238E27FC236}">
                <a16:creationId xmlns:a16="http://schemas.microsoft.com/office/drawing/2014/main" id="{1D1532F6-F955-4390-BCA3-397FF99228AF}"/>
              </a:ext>
            </a:extLst>
          </p:cNvPr>
          <p:cNvSpPr/>
          <p:nvPr/>
        </p:nvSpPr>
        <p:spPr>
          <a:xfrm>
            <a:off x="1595888" y="2570672"/>
            <a:ext cx="8698952" cy="2596551"/>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i="1">
                <a:solidFill>
                  <a:prstClr val="white"/>
                </a:solidFill>
                <a:effectLst>
                  <a:outerShdw blurRad="38100" dist="38100" dir="2700000" algn="tl">
                    <a:srgbClr val="000000">
                      <a:alpha val="43137"/>
                    </a:srgbClr>
                  </a:outerShdw>
                </a:effectLst>
              </a:rPr>
              <a:t>Construct</a:t>
            </a:r>
            <a:r>
              <a:rPr lang="en-US" sz="2000">
                <a:solidFill>
                  <a:prstClr val="white"/>
                </a:solidFill>
                <a:effectLst>
                  <a:outerShdw blurRad="38100" dist="38100" dir="2700000" algn="tl">
                    <a:srgbClr val="000000">
                      <a:alpha val="43137"/>
                    </a:srgbClr>
                  </a:outerShdw>
                </a:effectLst>
              </a:rPr>
              <a:t>   </a:t>
            </a:r>
            <a:r>
              <a:rPr lang="en-US" sz="3200">
                <a:solidFill>
                  <a:prstClr val="white"/>
                </a:solidFill>
                <a:effectLst>
                  <a:outerShdw blurRad="38100" dist="38100" dir="2700000" algn="tl">
                    <a:srgbClr val="000000">
                      <a:alpha val="43137"/>
                    </a:srgbClr>
                  </a:outerShdw>
                </a:effectLst>
                <a:latin typeface="Berlin Sans FB" panose="020E0602020502020306" pitchFamily="34" charset="0"/>
              </a:rPr>
              <a:t>solve</a:t>
            </a:r>
            <a:r>
              <a:rPr lang="en-US" sz="2000">
                <a:solidFill>
                  <a:prstClr val="white"/>
                </a:solidFill>
                <a:effectLst>
                  <a:outerShdw blurRad="38100" dist="38100" dir="2700000" algn="tl">
                    <a:srgbClr val="000000">
                      <a:alpha val="43137"/>
                    </a:srgbClr>
                  </a:outerShdw>
                </a:effectLst>
              </a:rPr>
              <a:t>   </a:t>
            </a:r>
            <a:r>
              <a:rPr lang="en-US" sz="2400" i="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a:t>
            </a:r>
            <a:r>
              <a:rPr lang="en-US" sz="2000">
                <a:solidFill>
                  <a:prstClr val="white"/>
                </a:solidFill>
                <a:effectLst>
                  <a:outerShdw blurRad="38100" dist="38100" dir="2700000" algn="tl">
                    <a:srgbClr val="000000">
                      <a:alpha val="43137"/>
                    </a:srgbClr>
                  </a:outerShdw>
                </a:effectLst>
              </a:rPr>
              <a:t>   </a:t>
            </a:r>
            <a:r>
              <a:rPr lang="en-US" sz="3200">
                <a:solidFill>
                  <a:prstClr val="white"/>
                </a:solidFill>
                <a:effectLst>
                  <a:outerShdw blurRad="38100" dist="38100" dir="2700000" algn="tl">
                    <a:srgbClr val="000000">
                      <a:alpha val="43137"/>
                    </a:srgbClr>
                  </a:outerShdw>
                </a:effectLst>
                <a:latin typeface="Baskerville Old Face" panose="02020602080505020303" pitchFamily="18" charset="0"/>
              </a:rPr>
              <a:t>coordinate</a:t>
            </a:r>
            <a:r>
              <a:rPr lang="en-US" sz="2000">
                <a:solidFill>
                  <a:prstClr val="white"/>
                </a:solidFill>
                <a:effectLst>
                  <a:outerShdw blurRad="38100" dist="38100" dir="2700000" algn="tl">
                    <a:srgbClr val="000000">
                      <a:alpha val="43137"/>
                    </a:srgbClr>
                  </a:outerShdw>
                </a:effectLst>
              </a:rPr>
              <a:t>   </a:t>
            </a:r>
            <a:r>
              <a:rPr lang="en-US" sz="2800">
                <a:solidFill>
                  <a:prstClr val="white"/>
                </a:solidFill>
                <a:effectLst>
                  <a:outerShdw blurRad="38100" dist="38100" dir="2700000" algn="tl">
                    <a:srgbClr val="000000">
                      <a:alpha val="43137"/>
                    </a:srgbClr>
                  </a:outerShdw>
                </a:effectLst>
                <a:latin typeface="Elephant" panose="02020904090505020303" pitchFamily="18" charset="0"/>
              </a:rPr>
              <a:t>integrate   </a:t>
            </a:r>
            <a:r>
              <a:rPr lang="en-US" sz="3200" b="1" i="1">
                <a:solidFill>
                  <a:prstClr val="white"/>
                </a:solidFill>
                <a:effectLst>
                  <a:outerShdw blurRad="38100" dist="38100" dir="2700000" algn="tl">
                    <a:srgbClr val="000000">
                      <a:alpha val="43137"/>
                    </a:srgbClr>
                  </a:outerShdw>
                </a:effectLst>
                <a:latin typeface="Bell MT" panose="02020503060305020303" pitchFamily="18" charset="0"/>
              </a:rPr>
              <a:t>adapt</a:t>
            </a:r>
            <a:r>
              <a:rPr lang="en-US" sz="2800" b="1" i="1">
                <a:solidFill>
                  <a:prstClr val="white"/>
                </a:solidFill>
                <a:effectLst>
                  <a:outerShdw blurRad="38100" dist="38100" dir="2700000" algn="tl">
                    <a:srgbClr val="000000">
                      <a:alpha val="43137"/>
                    </a:srgbClr>
                  </a:outerShdw>
                </a:effectLst>
                <a:latin typeface="Bell MT" panose="02020503060305020303" pitchFamily="18" charset="0"/>
              </a:rPr>
              <a:t>  </a:t>
            </a:r>
            <a:r>
              <a:rPr lang="en-US" sz="3200">
                <a:solidFill>
                  <a:prstClr val="white"/>
                </a:solidFill>
                <a:effectLst>
                  <a:outerShdw blurRad="38100" dist="38100" dir="2700000" algn="tl">
                    <a:srgbClr val="000000">
                      <a:alpha val="43137"/>
                    </a:srgbClr>
                  </a:outerShdw>
                </a:effectLst>
                <a:latin typeface="Kristen ITC" panose="03050502040202030202" pitchFamily="66" charset="0"/>
              </a:rPr>
              <a:t>develop  </a:t>
            </a:r>
            <a:r>
              <a:rPr lang="en-US" sz="3200">
                <a:solidFill>
                  <a:prstClr val="white"/>
                </a:solidFill>
                <a:effectLst>
                  <a:outerShdw blurRad="38100" dist="38100" dir="2700000" algn="tl">
                    <a:srgbClr val="000000">
                      <a:alpha val="43137"/>
                    </a:srgbClr>
                  </a:outerShdw>
                </a:effectLst>
                <a:latin typeface="Baskerville Old Face" panose="02020602080505020303" pitchFamily="18" charset="0"/>
              </a:rPr>
              <a:t>formulate</a:t>
            </a:r>
            <a:r>
              <a:rPr lang="en-US" sz="3200">
                <a:solidFill>
                  <a:prstClr val="white"/>
                </a:solidFill>
                <a:effectLst>
                  <a:outerShdw blurRad="38100" dist="38100" dir="2700000" algn="tl">
                    <a:srgbClr val="000000">
                      <a:alpha val="43137"/>
                    </a:srgbClr>
                  </a:outerShdw>
                </a:effectLst>
                <a:latin typeface="Kristen ITC" panose="03050502040202030202" pitchFamily="66" charset="0"/>
              </a:rPr>
              <a:t> </a:t>
            </a:r>
            <a:r>
              <a:rPr lang="en-US" sz="3200" b="1" i="1">
                <a:solidFill>
                  <a:prstClr val="white"/>
                </a:solidFill>
                <a:effectLst>
                  <a:outerShdw blurRad="38100" dist="38100" dir="2700000" algn="tl">
                    <a:srgbClr val="000000">
                      <a:alpha val="43137"/>
                    </a:srgbClr>
                  </a:outerShdw>
                </a:effectLst>
                <a:latin typeface="Curlz MT" panose="04040404050702020202" pitchFamily="82" charset="0"/>
              </a:rPr>
              <a:t>Modify</a:t>
            </a:r>
            <a:r>
              <a:rPr lang="en-US" sz="3200">
                <a:solidFill>
                  <a:prstClr val="white"/>
                </a:solidFill>
                <a:effectLst>
                  <a:outerShdw blurRad="38100" dist="38100" dir="2700000" algn="tl">
                    <a:srgbClr val="000000">
                      <a:alpha val="43137"/>
                    </a:srgbClr>
                  </a:outerShdw>
                </a:effectLst>
                <a:latin typeface="Kristen ITC" panose="03050502040202030202" pitchFamily="66" charset="0"/>
              </a:rPr>
              <a:t>  </a:t>
            </a:r>
            <a:r>
              <a:rPr lang="en-US" sz="3200">
                <a:solidFill>
                  <a:prstClr val="white"/>
                </a:solidFill>
                <a:effectLst>
                  <a:outerShdw blurRad="38100" dist="38100" dir="2700000" algn="tl">
                    <a:srgbClr val="000000">
                      <a:alpha val="43137"/>
                    </a:srgbClr>
                  </a:outerShdw>
                </a:effectLst>
                <a:latin typeface="Cooper Black" panose="0208090404030B020404" pitchFamily="18" charset="0"/>
              </a:rPr>
              <a:t>Improve</a:t>
            </a:r>
            <a:endParaRPr lang="en-US" sz="2000" dirty="0">
              <a:solidFill>
                <a:prstClr val="white"/>
              </a:solidFill>
              <a:effectLst>
                <a:outerShdw blurRad="38100" dist="38100" dir="2700000" algn="tl">
                  <a:srgbClr val="000000">
                    <a:alpha val="43137"/>
                  </a:srgbClr>
                </a:outerShdw>
              </a:effectLst>
              <a:latin typeface="Cooper Black" panose="0208090404030B020404" pitchFamily="18" charset="0"/>
            </a:endParaRPr>
          </a:p>
        </p:txBody>
      </p:sp>
    </p:spTree>
    <p:extLst>
      <p:ext uri="{BB962C8B-B14F-4D97-AF65-F5344CB8AC3E}">
        <p14:creationId xmlns:p14="http://schemas.microsoft.com/office/powerpoint/2010/main" val="3348042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FCB0-463E-4472-BB1B-7D395C1A4BDD}"/>
              </a:ext>
            </a:extLst>
          </p:cNvPr>
          <p:cNvSpPr>
            <a:spLocks noGrp="1"/>
          </p:cNvSpPr>
          <p:nvPr>
            <p:ph type="title"/>
          </p:nvPr>
        </p:nvSpPr>
        <p:spPr/>
        <p:txBody>
          <a:bodyPr/>
          <a:lstStyle/>
          <a:p>
            <a:r>
              <a:rPr lang="en-US" dirty="0"/>
              <a:t>Psychomotor Domain  </a:t>
            </a:r>
            <a:r>
              <a:rPr lang="en-US" sz="3200" dirty="0"/>
              <a:t>Naturalization</a:t>
            </a:r>
            <a:endParaRPr lang="en-US" dirty="0"/>
          </a:p>
        </p:txBody>
      </p:sp>
      <p:sp>
        <p:nvSpPr>
          <p:cNvPr id="4" name="Rectangle: Rounded Corners 3">
            <a:extLst>
              <a:ext uri="{FF2B5EF4-FFF2-40B4-BE49-F238E27FC236}">
                <a16:creationId xmlns:a16="http://schemas.microsoft.com/office/drawing/2014/main" id="{C49C8578-413F-432C-A41E-9F31F3CE0D22}"/>
              </a:ext>
            </a:extLst>
          </p:cNvPr>
          <p:cNvSpPr/>
          <p:nvPr/>
        </p:nvSpPr>
        <p:spPr>
          <a:xfrm>
            <a:off x="1776641" y="2634466"/>
            <a:ext cx="8698952" cy="2596551"/>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Design</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erlin Sans FB" panose="020E0602020502020306" pitchFamily="34" charset="0"/>
              </a:rPr>
              <a:t>specify</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askerville Old Face" panose="02020602080505020303" pitchFamily="18" charset="0"/>
              </a:rPr>
              <a:t>REACT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015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0C05-366B-4B19-9726-CA6DA4608F32}"/>
              </a:ext>
            </a:extLst>
          </p:cNvPr>
          <p:cNvSpPr>
            <a:spLocks noGrp="1"/>
          </p:cNvSpPr>
          <p:nvPr>
            <p:ph type="title"/>
          </p:nvPr>
        </p:nvSpPr>
        <p:spPr/>
        <p:txBody>
          <a:bodyPr/>
          <a:lstStyle/>
          <a:p>
            <a:r>
              <a:rPr lang="en-US" dirty="0"/>
              <a:t>Affective Domain     </a:t>
            </a:r>
            <a:r>
              <a:rPr lang="en-US" sz="3200" dirty="0"/>
              <a:t>Receiving</a:t>
            </a:r>
            <a:endParaRPr lang="en-US" dirty="0"/>
          </a:p>
        </p:txBody>
      </p:sp>
      <p:sp>
        <p:nvSpPr>
          <p:cNvPr id="5" name="Rectangle: Rounded Corners 4">
            <a:extLst>
              <a:ext uri="{FF2B5EF4-FFF2-40B4-BE49-F238E27FC236}">
                <a16:creationId xmlns:a16="http://schemas.microsoft.com/office/drawing/2014/main" id="{E21DBEBC-C1A5-4765-98F3-6085A2ABF80F}"/>
              </a:ext>
            </a:extLst>
          </p:cNvPr>
          <p:cNvSpPr/>
          <p:nvPr/>
        </p:nvSpPr>
        <p:spPr>
          <a:xfrm>
            <a:off x="1595231" y="2562046"/>
            <a:ext cx="8698952" cy="2596551"/>
          </a:xfrm>
          <a:prstGeom prst="round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ask</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chooses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DESCRIBES</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Follows</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gives Holds  </a:t>
            </a:r>
            <a:r>
              <a:rPr lang="en-US" sz="3200" b="1" i="1" dirty="0">
                <a:effectLst>
                  <a:outerShdw blurRad="38100" dist="38100" dir="2700000" algn="tl">
                    <a:srgbClr val="000000">
                      <a:alpha val="43137"/>
                    </a:srgbClr>
                  </a:outerShdw>
                </a:effectLst>
                <a:latin typeface="Bell MT" panose="02020503060305020303" pitchFamily="18" charset="0"/>
              </a:rPr>
              <a:t>selects</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relies</a:t>
            </a:r>
            <a:r>
              <a:rPr lang="en-US" sz="3200"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uses</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238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F56AA-B6A5-4D8F-BA40-209B0FFBA870}"/>
              </a:ext>
            </a:extLst>
          </p:cNvPr>
          <p:cNvSpPr>
            <a:spLocks noGrp="1"/>
          </p:cNvSpPr>
          <p:nvPr>
            <p:ph type="title"/>
          </p:nvPr>
        </p:nvSpPr>
        <p:spPr/>
        <p:txBody>
          <a:bodyPr/>
          <a:lstStyle/>
          <a:p>
            <a:r>
              <a:rPr lang="en-US" dirty="0"/>
              <a:t>Affective Domain    </a:t>
            </a:r>
            <a:r>
              <a:rPr lang="en-US" sz="3200" dirty="0"/>
              <a:t>Responding</a:t>
            </a:r>
            <a:endParaRPr lang="en-US" dirty="0"/>
          </a:p>
        </p:txBody>
      </p:sp>
      <p:sp>
        <p:nvSpPr>
          <p:cNvPr id="4" name="Rectangle: Rounded Corners 3">
            <a:extLst>
              <a:ext uri="{FF2B5EF4-FFF2-40B4-BE49-F238E27FC236}">
                <a16:creationId xmlns:a16="http://schemas.microsoft.com/office/drawing/2014/main" id="{EF11936E-AADC-411B-9E79-FCAED4B7F522}"/>
              </a:ext>
            </a:extLst>
          </p:cNvPr>
          <p:cNvSpPr/>
          <p:nvPr/>
        </p:nvSpPr>
        <p:spPr>
          <a:xfrm>
            <a:off x="1595231" y="2562046"/>
            <a:ext cx="8698952" cy="2596551"/>
          </a:xfrm>
          <a:prstGeom prst="round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Answers  </a:t>
            </a:r>
            <a:r>
              <a:rPr lang="en-US" sz="3200" dirty="0">
                <a:effectLst>
                  <a:outerShdw blurRad="38100" dist="38100" dir="2700000" algn="tl">
                    <a:srgbClr val="000000">
                      <a:alpha val="43137"/>
                    </a:srgbClr>
                  </a:outerShdw>
                </a:effectLst>
                <a:latin typeface="Elephant" panose="02020904090505020303" pitchFamily="18" charset="0"/>
              </a:rPr>
              <a:t>assists  </a:t>
            </a:r>
            <a:r>
              <a:rPr lang="en-US" sz="32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AIDS</a:t>
            </a:r>
            <a:r>
              <a:rPr lang="en-US" sz="32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Complies</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conforms </a:t>
            </a:r>
            <a:r>
              <a:rPr lang="en-US" sz="3200"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Performs</a:t>
            </a:r>
            <a:r>
              <a:rPr lang="en-US" sz="3200" dirty="0">
                <a:effectLst>
                  <a:outerShdw blurRad="38100" dist="38100" dir="2700000" algn="tl">
                    <a:srgbClr val="000000">
                      <a:alpha val="43137"/>
                    </a:srgbClr>
                  </a:outerShdw>
                </a:effectLst>
                <a:latin typeface="Elephant" panose="02020904090505020303" pitchFamily="18" charset="0"/>
              </a:rPr>
              <a:t>  </a:t>
            </a:r>
            <a:r>
              <a:rPr lang="en-US" sz="3200" b="1" i="1" dirty="0">
                <a:effectLst>
                  <a:outerShdw blurRad="38100" dist="38100" dir="2700000" algn="tl">
                    <a:srgbClr val="000000">
                      <a:alpha val="43137"/>
                    </a:srgbClr>
                  </a:outerShdw>
                </a:effectLst>
                <a:latin typeface="Bell MT" panose="02020503060305020303" pitchFamily="18" charset="0"/>
              </a:rPr>
              <a:t>practices</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presents</a:t>
            </a:r>
            <a:r>
              <a:rPr lang="en-US" sz="3200"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reads </a:t>
            </a:r>
            <a:r>
              <a:rPr lang="en-US" sz="3200" b="1" i="1" dirty="0">
                <a:effectLst>
                  <a:outerShdw blurRad="38100" dist="38100" dir="2700000" algn="tl">
                    <a:srgbClr val="000000">
                      <a:alpha val="43137"/>
                    </a:srgbClr>
                  </a:outerShdw>
                </a:effectLst>
                <a:latin typeface="Bell MT" panose="02020503060305020303" pitchFamily="18" charset="0"/>
              </a:rPr>
              <a:t>Recites</a:t>
            </a:r>
            <a:r>
              <a:rPr lang="en-US" sz="3200" b="1" i="1" dirty="0">
                <a:effectLst>
                  <a:outerShdw blurRad="38100" dist="38100" dir="2700000" algn="tl">
                    <a:srgbClr val="000000">
                      <a:alpha val="43137"/>
                    </a:srgbClr>
                  </a:outerShdw>
                </a:effectLst>
              </a:rPr>
              <a:t> reports </a:t>
            </a:r>
            <a:r>
              <a:rPr lang="en-US" sz="3200" b="1" i="1" dirty="0">
                <a:effectLst>
                  <a:outerShdw blurRad="38100" dist="38100" dir="2700000" algn="tl">
                    <a:srgbClr val="000000">
                      <a:alpha val="43137"/>
                    </a:srgbClr>
                  </a:outerShdw>
                </a:effectLst>
                <a:latin typeface="Colonna MT" panose="04020805060202030203" pitchFamily="82" charset="0"/>
              </a:rPr>
              <a:t>SELECTS</a:t>
            </a:r>
            <a:r>
              <a:rPr lang="en-US" sz="3200" b="1" i="1" dirty="0">
                <a:effectLst>
                  <a:outerShdw blurRad="38100" dist="38100" dir="2700000" algn="tl">
                    <a:srgbClr val="000000">
                      <a:alpha val="43137"/>
                    </a:srgbClr>
                  </a:outerShdw>
                </a:effectLst>
              </a:rPr>
              <a:t> Tells </a:t>
            </a:r>
            <a:r>
              <a:rPr lang="en-US" sz="3200" i="1" dirty="0">
                <a:effectLst>
                  <a:outerShdw blurRad="38100" dist="38100" dir="2700000" algn="tl">
                    <a:srgbClr val="000000">
                      <a:alpha val="43137"/>
                    </a:srgbClr>
                  </a:outerShdw>
                </a:effectLst>
                <a:latin typeface="Georgia" panose="02040502050405020303" pitchFamily="18" charset="0"/>
              </a:rPr>
              <a:t>writes</a:t>
            </a:r>
            <a:endParaRPr lang="en-US" sz="32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60408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F62C-3AA5-4106-A898-2A20BCC23B95}"/>
              </a:ext>
            </a:extLst>
          </p:cNvPr>
          <p:cNvSpPr>
            <a:spLocks noGrp="1"/>
          </p:cNvSpPr>
          <p:nvPr>
            <p:ph type="title"/>
          </p:nvPr>
        </p:nvSpPr>
        <p:spPr/>
        <p:txBody>
          <a:bodyPr/>
          <a:lstStyle/>
          <a:p>
            <a:r>
              <a:rPr lang="en-US" dirty="0"/>
              <a:t>Affective Domain     </a:t>
            </a:r>
            <a:r>
              <a:rPr lang="en-US" sz="3200" dirty="0"/>
              <a:t>Valuing</a:t>
            </a:r>
            <a:endParaRPr lang="en-US" dirty="0"/>
          </a:p>
        </p:txBody>
      </p:sp>
      <p:grpSp>
        <p:nvGrpSpPr>
          <p:cNvPr id="3" name="Group 2">
            <a:extLst>
              <a:ext uri="{FF2B5EF4-FFF2-40B4-BE49-F238E27FC236}">
                <a16:creationId xmlns:a16="http://schemas.microsoft.com/office/drawing/2014/main" id="{E9D4C71D-4813-4CA0-A184-ACD02557C763}"/>
              </a:ext>
            </a:extLst>
          </p:cNvPr>
          <p:cNvGrpSpPr/>
          <p:nvPr/>
        </p:nvGrpSpPr>
        <p:grpSpPr>
          <a:xfrm>
            <a:off x="1595231" y="2562046"/>
            <a:ext cx="8698952" cy="2596551"/>
            <a:chOff x="2249144" y="3021511"/>
            <a:chExt cx="8044430" cy="1915064"/>
          </a:xfrm>
          <a:solidFill>
            <a:schemeClr val="bg1">
              <a:lumMod val="75000"/>
              <a:lumOff val="25000"/>
            </a:schemeClr>
          </a:solidFill>
        </p:grpSpPr>
        <p:sp>
          <p:nvSpPr>
            <p:cNvPr id="4" name="Rectangle: Rounded Corners 3">
              <a:extLst>
                <a:ext uri="{FF2B5EF4-FFF2-40B4-BE49-F238E27FC236}">
                  <a16:creationId xmlns:a16="http://schemas.microsoft.com/office/drawing/2014/main" id="{1641935B-62B7-4DF0-A84B-1AAB70F7ACA4}"/>
                </a:ext>
              </a:extLst>
            </p:cNvPr>
            <p:cNvSpPr/>
            <p:nvPr/>
          </p:nvSpPr>
          <p:spPr>
            <a:xfrm>
              <a:off x="2249144" y="3021511"/>
              <a:ext cx="8044430" cy="1915064"/>
            </a:xfrm>
            <a:prstGeom prst="round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0AF56864-8E8F-492A-89AB-41EC30500D70}"/>
                </a:ext>
              </a:extLst>
            </p:cNvPr>
            <p:cNvSpPr txBox="1"/>
            <p:nvPr/>
          </p:nvSpPr>
          <p:spPr>
            <a:xfrm>
              <a:off x="3012612" y="3173200"/>
              <a:ext cx="6799668" cy="1611686"/>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Completes</a:t>
              </a:r>
              <a:r>
                <a:rPr lang="en-US" sz="36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Elephant" panose="02020904090505020303" pitchFamily="18" charset="0"/>
                </a:rPr>
                <a:t>demonstrates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differentiates</a:t>
              </a:r>
              <a:r>
                <a:rPr lang="en-US" sz="24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EXPLAINS</a:t>
              </a:r>
              <a:r>
                <a:rPr lang="en-US" sz="24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Elephant" panose="02020904090505020303" pitchFamily="18" charset="0"/>
                </a:rPr>
                <a:t>follows </a:t>
              </a:r>
              <a:r>
                <a:rPr lang="en-US" sz="3200" dirty="0">
                  <a:effectLst>
                    <a:outerShdw blurRad="38100" dist="38100" dir="2700000" algn="tl">
                      <a:srgbClr val="000000">
                        <a:alpha val="43137"/>
                      </a:srgbClr>
                    </a:outerShdw>
                  </a:effectLst>
                  <a:latin typeface="Elephant" panose="02020904090505020303" pitchFamily="18" charset="0"/>
                </a:rPr>
                <a:t> </a:t>
              </a:r>
              <a:r>
                <a:rPr lang="en-US" sz="3200"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Forms</a:t>
              </a:r>
              <a:r>
                <a:rPr lang="en-US" sz="3200" dirty="0">
                  <a:effectLst>
                    <a:outerShdw blurRad="38100" dist="38100" dir="2700000" algn="tl">
                      <a:srgbClr val="000000">
                        <a:alpha val="43137"/>
                      </a:srgbClr>
                    </a:outerShdw>
                  </a:effectLst>
                  <a:latin typeface="Elephant" panose="02020904090505020303" pitchFamily="18" charset="0"/>
                </a:rPr>
                <a:t>  </a:t>
              </a:r>
              <a:r>
                <a:rPr lang="en-US" sz="3600" b="1" i="1" dirty="0">
                  <a:effectLst>
                    <a:outerShdw blurRad="38100" dist="38100" dir="2700000" algn="tl">
                      <a:srgbClr val="000000">
                        <a:alpha val="43137"/>
                      </a:srgbClr>
                    </a:outerShdw>
                  </a:effectLst>
                  <a:latin typeface="Bell MT" panose="02020503060305020303" pitchFamily="18" charset="0"/>
                </a:rPr>
                <a:t>initiates</a:t>
              </a:r>
              <a:r>
                <a:rPr lang="en-US"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Impact" panose="020B0806030902050204" pitchFamily="34" charset="0"/>
                </a:rPr>
                <a:t>  </a:t>
              </a:r>
              <a:r>
                <a:rPr lang="en-US" sz="3600" dirty="0">
                  <a:effectLst>
                    <a:outerShdw blurRad="38100" dist="38100" dir="2700000" algn="tl">
                      <a:srgbClr val="000000">
                        <a:alpha val="43137"/>
                      </a:srgbClr>
                    </a:outerShdw>
                  </a:effectLst>
                  <a:latin typeface="Kristen ITC" panose="03050502040202030202" pitchFamily="66" charset="0"/>
                </a:rPr>
                <a:t>Invites</a:t>
              </a:r>
              <a:r>
                <a:rPr lang="en-US" sz="24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joins  </a:t>
              </a:r>
              <a:r>
                <a:rPr lang="en-US" sz="2800" b="1" i="1" dirty="0">
                  <a:effectLst>
                    <a:outerShdw blurRad="38100" dist="38100" dir="2700000" algn="tl">
                      <a:srgbClr val="000000">
                        <a:alpha val="43137"/>
                      </a:srgbClr>
                    </a:outerShdw>
                  </a:effectLst>
                  <a:latin typeface="Bell MT" panose="02020503060305020303" pitchFamily="18" charset="0"/>
                </a:rPr>
                <a:t>Justifies</a:t>
              </a:r>
              <a:r>
                <a:rPr lang="en-US" sz="2800" b="1" i="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Proposes</a:t>
              </a:r>
              <a:r>
                <a:rPr lang="en-US" sz="2800" b="1" i="1"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latin typeface="Bell MT" panose="02020503060305020303" pitchFamily="18" charset="0"/>
                </a:rPr>
                <a:t>reads</a:t>
              </a:r>
              <a:r>
                <a:rPr lang="en-US" sz="2800" b="1" i="1" dirty="0">
                  <a:effectLst>
                    <a:outerShdw blurRad="38100" dist="38100" dir="2700000" algn="tl">
                      <a:srgbClr val="000000">
                        <a:alpha val="43137"/>
                      </a:srgbClr>
                    </a:outerShdw>
                  </a:effectLst>
                </a:rPr>
                <a:t>  reports  </a:t>
              </a:r>
              <a:r>
                <a:rPr lang="en-US" sz="2800" b="1" i="1" dirty="0">
                  <a:effectLst>
                    <a:outerShdw blurRad="38100" dist="38100" dir="2700000" algn="tl">
                      <a:srgbClr val="000000">
                        <a:alpha val="43137"/>
                      </a:srgbClr>
                    </a:outerShdw>
                  </a:effectLst>
                  <a:latin typeface="Colonna MT" panose="04020805060202030203" pitchFamily="82" charset="0"/>
                </a:rPr>
                <a:t>SELECTS</a:t>
              </a:r>
              <a:r>
                <a:rPr lang="en-US" sz="2800" b="1" i="1" dirty="0">
                  <a:effectLst>
                    <a:outerShdw blurRad="38100" dist="38100" dir="2700000" algn="tl">
                      <a:srgbClr val="000000">
                        <a:alpha val="43137"/>
                      </a:srgbClr>
                    </a:outerShdw>
                  </a:effectLst>
                </a:rPr>
                <a:t>  Studies  </a:t>
              </a:r>
              <a:r>
                <a:rPr lang="en-US" sz="2800" i="1" dirty="0">
                  <a:effectLst>
                    <a:outerShdw blurRad="38100" dist="38100" dir="2700000" algn="tl">
                      <a:srgbClr val="000000">
                        <a:alpha val="43137"/>
                      </a:srgbClr>
                    </a:outerShdw>
                  </a:effectLst>
                  <a:latin typeface="Georgia" panose="02040502050405020303" pitchFamily="18" charset="0"/>
                </a:rPr>
                <a:t>works</a:t>
              </a:r>
              <a:endParaRPr lang="en-US" sz="2400" dirty="0">
                <a:effectLst>
                  <a:outerShdw blurRad="38100" dist="38100" dir="2700000" algn="tl">
                    <a:srgbClr val="000000">
                      <a:alpha val="43137"/>
                    </a:srgbClr>
                  </a:outerShdw>
                </a:effectLst>
                <a:latin typeface="Georgia" panose="02040502050405020303" pitchFamily="18" charset="0"/>
              </a:endParaRPr>
            </a:p>
          </p:txBody>
        </p:sp>
      </p:grpSp>
    </p:spTree>
    <p:extLst>
      <p:ext uri="{BB962C8B-B14F-4D97-AF65-F5344CB8AC3E}">
        <p14:creationId xmlns:p14="http://schemas.microsoft.com/office/powerpoint/2010/main" val="232137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DAFA-8FF4-4378-8CAF-CEE1D607AA08}"/>
              </a:ext>
            </a:extLst>
          </p:cNvPr>
          <p:cNvSpPr>
            <a:spLocks noGrp="1"/>
          </p:cNvSpPr>
          <p:nvPr>
            <p:ph type="title"/>
          </p:nvPr>
        </p:nvSpPr>
        <p:spPr/>
        <p:txBody>
          <a:bodyPr/>
          <a:lstStyle/>
          <a:p>
            <a:r>
              <a:rPr lang="en-US" dirty="0"/>
              <a:t>Affective Domain    </a:t>
            </a:r>
            <a:r>
              <a:rPr lang="en-US" sz="3200" dirty="0"/>
              <a:t>Organization by Values</a:t>
            </a:r>
            <a:endParaRPr lang="en-US" dirty="0"/>
          </a:p>
        </p:txBody>
      </p:sp>
      <p:grpSp>
        <p:nvGrpSpPr>
          <p:cNvPr id="3" name="Group 2">
            <a:extLst>
              <a:ext uri="{FF2B5EF4-FFF2-40B4-BE49-F238E27FC236}">
                <a16:creationId xmlns:a16="http://schemas.microsoft.com/office/drawing/2014/main" id="{4C11EABE-501C-4E85-A967-0FC2D5369815}"/>
              </a:ext>
            </a:extLst>
          </p:cNvPr>
          <p:cNvGrpSpPr/>
          <p:nvPr/>
        </p:nvGrpSpPr>
        <p:grpSpPr>
          <a:xfrm>
            <a:off x="1595231" y="2562046"/>
            <a:ext cx="8698952" cy="2596551"/>
            <a:chOff x="2249144" y="3021511"/>
            <a:chExt cx="8044430" cy="1915064"/>
          </a:xfrm>
          <a:solidFill>
            <a:schemeClr val="bg1">
              <a:lumMod val="85000"/>
              <a:lumOff val="15000"/>
            </a:schemeClr>
          </a:solidFill>
        </p:grpSpPr>
        <p:sp>
          <p:nvSpPr>
            <p:cNvPr id="4" name="Rectangle: Rounded Corners 3">
              <a:extLst>
                <a:ext uri="{FF2B5EF4-FFF2-40B4-BE49-F238E27FC236}">
                  <a16:creationId xmlns:a16="http://schemas.microsoft.com/office/drawing/2014/main" id="{4A71FD17-7B91-44B2-BAC1-AE61E71C98AB}"/>
                </a:ext>
              </a:extLst>
            </p:cNvPr>
            <p:cNvSpPr/>
            <p:nvPr/>
          </p:nvSpPr>
          <p:spPr>
            <a:xfrm>
              <a:off x="2249144" y="3021511"/>
              <a:ext cx="8044430" cy="1915064"/>
            </a:xfrm>
            <a:prstGeom prst="round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BF342EDF-0C0B-485E-A74C-DCEF322BFC8C}"/>
                </a:ext>
              </a:extLst>
            </p:cNvPr>
            <p:cNvSpPr txBox="1"/>
            <p:nvPr/>
          </p:nvSpPr>
          <p:spPr>
            <a:xfrm>
              <a:off x="2518016" y="3173200"/>
              <a:ext cx="7272774" cy="1657085"/>
            </a:xfrm>
            <a:prstGeom prst="rect">
              <a:avLst/>
            </a:prstGeom>
            <a:noFill/>
          </p:spPr>
          <p:txBody>
            <a:bodyPr wrap="square" rtlCol="0">
              <a:spAutoFit/>
            </a:bodyPr>
            <a:lstStyle/>
            <a:p>
              <a:r>
                <a:rPr lang="en-US" sz="3600" i="1" dirty="0">
                  <a:effectLst>
                    <a:outerShdw blurRad="38100" dist="38100" dir="2700000" algn="tl">
                      <a:srgbClr val="000000">
                        <a:alpha val="43137"/>
                      </a:srgbClr>
                    </a:outerShdw>
                  </a:effectLst>
                </a:rPr>
                <a:t>Alters  </a:t>
              </a:r>
              <a:r>
                <a:rPr lang="en-US" sz="3200" i="1" dirty="0">
                  <a:effectLst>
                    <a:outerShdw blurRad="38100" dist="38100" dir="2700000" algn="tl">
                      <a:srgbClr val="000000">
                        <a:alpha val="43137"/>
                      </a:srgbClr>
                    </a:outerShdw>
                  </a:effectLst>
                  <a:latin typeface="Algerian" panose="04020705040A02060702" pitchFamily="82" charset="0"/>
                </a:rPr>
                <a:t>Adheres</a:t>
              </a:r>
              <a:r>
                <a:rPr lang="en-US" sz="36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Elephant" panose="02020904090505020303" pitchFamily="18" charset="0"/>
                </a:rPr>
                <a:t>arranges  </a:t>
              </a:r>
              <a:r>
                <a:rPr lang="en-US"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COMBINDS</a:t>
              </a:r>
              <a:r>
                <a:rPr lang="en-US" sz="24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Compares</a:t>
              </a:r>
              <a:r>
                <a:rPr lang="en-US" sz="24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Elephant" panose="02020904090505020303" pitchFamily="18" charset="0"/>
                </a:rPr>
                <a:t>completes</a:t>
              </a:r>
              <a:r>
                <a:rPr lang="en-US" sz="3200" dirty="0">
                  <a:effectLst>
                    <a:outerShdw blurRad="38100" dist="38100" dir="2700000" algn="tl">
                      <a:srgbClr val="000000">
                        <a:alpha val="43137"/>
                      </a:srgbClr>
                    </a:outerShdw>
                  </a:effectLst>
                  <a:latin typeface="Elephant" panose="02020904090505020303" pitchFamily="18" charset="0"/>
                </a:rPr>
                <a:t>  </a:t>
              </a:r>
              <a:r>
                <a:rPr lang="en-US" sz="3200"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Defends</a:t>
              </a:r>
              <a:r>
                <a:rPr lang="en-US" sz="3200" dirty="0">
                  <a:effectLst>
                    <a:outerShdw blurRad="38100" dist="38100" dir="2700000" algn="tl">
                      <a:srgbClr val="000000">
                        <a:alpha val="43137"/>
                      </a:srgbClr>
                    </a:outerShdw>
                  </a:effectLst>
                  <a:latin typeface="Elephant" panose="02020904090505020303" pitchFamily="18" charset="0"/>
                </a:rPr>
                <a:t>  </a:t>
              </a:r>
              <a:r>
                <a:rPr lang="en-US" sz="3600" b="1" i="1" dirty="0">
                  <a:effectLst>
                    <a:outerShdw blurRad="38100" dist="38100" dir="2700000" algn="tl">
                      <a:srgbClr val="000000">
                        <a:alpha val="43137"/>
                      </a:srgbClr>
                    </a:outerShdw>
                  </a:effectLst>
                  <a:latin typeface="Bell MT" panose="02020503060305020303" pitchFamily="18" charset="0"/>
                </a:rPr>
                <a:t>explains</a:t>
              </a:r>
              <a:r>
                <a:rPr lang="en-US"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formulates</a:t>
              </a:r>
              <a:r>
                <a:rPr lang="en-US" sz="24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identifies  </a:t>
              </a:r>
              <a:r>
                <a:rPr lang="en-US" sz="3200" b="1" i="1" dirty="0">
                  <a:effectLst>
                    <a:outerShdw blurRad="38100" dist="38100" dir="2700000" algn="tl">
                      <a:srgbClr val="000000">
                        <a:alpha val="43137"/>
                      </a:srgbClr>
                    </a:outerShdw>
                  </a:effectLst>
                  <a:latin typeface="Bell MT" panose="02020503060305020303" pitchFamily="18" charset="0"/>
                </a:rPr>
                <a:t>Integrates</a:t>
              </a:r>
              <a:r>
                <a:rPr lang="en-US" sz="2800" b="1" i="1" dirty="0">
                  <a:effectLst>
                    <a:outerShdw blurRad="38100" dist="38100" dir="2700000" algn="tl">
                      <a:srgbClr val="000000">
                        <a:alpha val="43137"/>
                      </a:srgbClr>
                    </a:outerShdw>
                  </a:effectLst>
                </a:rPr>
                <a:t>  modifies </a:t>
              </a:r>
              <a:r>
                <a:rPr lang="en-US" sz="3600" b="1" i="1" dirty="0">
                  <a:effectLst>
                    <a:outerShdw blurRad="38100" dist="38100" dir="2700000" algn="tl">
                      <a:srgbClr val="000000">
                        <a:alpha val="43137"/>
                      </a:srgbClr>
                    </a:outerShdw>
                  </a:effectLst>
                  <a:latin typeface="Colonna MT" panose="04020805060202030203" pitchFamily="82" charset="0"/>
                </a:rPr>
                <a:t>Organizes</a:t>
              </a:r>
              <a:r>
                <a:rPr lang="en-US" sz="2800" b="1" i="1" dirty="0">
                  <a:effectLst>
                    <a:outerShdw blurRad="38100" dist="38100" dir="2700000" algn="tl">
                      <a:srgbClr val="000000">
                        <a:alpha val="43137"/>
                      </a:srgbClr>
                    </a:outerShdw>
                  </a:effectLst>
                </a:rPr>
                <a:t> Prepares  </a:t>
              </a:r>
              <a:r>
                <a:rPr lang="en-US" sz="2800" i="1" dirty="0">
                  <a:effectLst>
                    <a:outerShdw blurRad="38100" dist="38100" dir="2700000" algn="tl">
                      <a:srgbClr val="000000">
                        <a:alpha val="43137"/>
                      </a:srgbClr>
                    </a:outerShdw>
                  </a:effectLst>
                  <a:latin typeface="Georgia" panose="02040502050405020303" pitchFamily="18" charset="0"/>
                </a:rPr>
                <a:t>relates  </a:t>
              </a:r>
              <a:r>
                <a:rPr lang="en-US" sz="2800" dirty="0">
                  <a:effectLst>
                    <a:outerShdw blurRad="38100" dist="38100" dir="2700000" algn="tl">
                      <a:srgbClr val="000000">
                        <a:alpha val="43137"/>
                      </a:srgbClr>
                    </a:outerShdw>
                  </a:effectLst>
                  <a:latin typeface="Lucida Bright" panose="02040602050505020304" pitchFamily="18" charset="0"/>
                </a:rPr>
                <a:t>synthesizes</a:t>
              </a:r>
              <a:endParaRPr lang="en-US" sz="2400" dirty="0">
                <a:effectLst>
                  <a:outerShdw blurRad="38100" dist="38100" dir="2700000" algn="tl">
                    <a:srgbClr val="000000">
                      <a:alpha val="43137"/>
                    </a:srgbClr>
                  </a:outerShdw>
                </a:effectLst>
                <a:latin typeface="Lucida Bright" panose="02040602050505020304" pitchFamily="18" charset="0"/>
              </a:endParaRPr>
            </a:p>
          </p:txBody>
        </p:sp>
      </p:grpSp>
    </p:spTree>
    <p:extLst>
      <p:ext uri="{BB962C8B-B14F-4D97-AF65-F5344CB8AC3E}">
        <p14:creationId xmlns:p14="http://schemas.microsoft.com/office/powerpoint/2010/main" val="4189230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2B953-5725-4ADB-A5FC-AFAE95874721}"/>
              </a:ext>
            </a:extLst>
          </p:cNvPr>
          <p:cNvSpPr>
            <a:spLocks noGrp="1"/>
          </p:cNvSpPr>
          <p:nvPr>
            <p:ph type="title"/>
          </p:nvPr>
        </p:nvSpPr>
        <p:spPr/>
        <p:txBody>
          <a:bodyPr/>
          <a:lstStyle/>
          <a:p>
            <a:r>
              <a:rPr lang="en-US" dirty="0"/>
              <a:t>Affective Domain    </a:t>
            </a:r>
            <a:r>
              <a:rPr lang="en-US" sz="3200" dirty="0"/>
              <a:t>Characterization by Values</a:t>
            </a:r>
            <a:endParaRPr lang="en-US" dirty="0"/>
          </a:p>
        </p:txBody>
      </p:sp>
      <p:grpSp>
        <p:nvGrpSpPr>
          <p:cNvPr id="3" name="Group 2">
            <a:extLst>
              <a:ext uri="{FF2B5EF4-FFF2-40B4-BE49-F238E27FC236}">
                <a16:creationId xmlns:a16="http://schemas.microsoft.com/office/drawing/2014/main" id="{1AD8D18C-3A52-4AEA-BB47-5467C94FF135}"/>
              </a:ext>
            </a:extLst>
          </p:cNvPr>
          <p:cNvGrpSpPr/>
          <p:nvPr/>
        </p:nvGrpSpPr>
        <p:grpSpPr>
          <a:xfrm>
            <a:off x="1595231" y="2562046"/>
            <a:ext cx="8698952" cy="2596551"/>
            <a:chOff x="2249144" y="3021511"/>
            <a:chExt cx="8044430" cy="1915064"/>
          </a:xfrm>
          <a:solidFill>
            <a:schemeClr val="bg1">
              <a:lumMod val="85000"/>
              <a:lumOff val="15000"/>
            </a:schemeClr>
          </a:solidFill>
        </p:grpSpPr>
        <p:sp>
          <p:nvSpPr>
            <p:cNvPr id="4" name="Rectangle: Rounded Corners 3">
              <a:extLst>
                <a:ext uri="{FF2B5EF4-FFF2-40B4-BE49-F238E27FC236}">
                  <a16:creationId xmlns:a16="http://schemas.microsoft.com/office/drawing/2014/main" id="{822FEAEB-5BC5-4C26-959E-B67D6019FE1C}"/>
                </a:ext>
              </a:extLst>
            </p:cNvPr>
            <p:cNvSpPr/>
            <p:nvPr/>
          </p:nvSpPr>
          <p:spPr>
            <a:xfrm>
              <a:off x="2249144" y="3021511"/>
              <a:ext cx="8044430" cy="1915064"/>
            </a:xfrm>
            <a:prstGeom prst="roundRect">
              <a:avLst/>
            </a:prstGeom>
            <a:solidFill>
              <a:schemeClr val="accent4"/>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 name="TextBox 4">
              <a:extLst>
                <a:ext uri="{FF2B5EF4-FFF2-40B4-BE49-F238E27FC236}">
                  <a16:creationId xmlns:a16="http://schemas.microsoft.com/office/drawing/2014/main" id="{E1837D6F-7BD8-4A05-9451-C00DA3718B8F}"/>
                </a:ext>
              </a:extLst>
            </p:cNvPr>
            <p:cNvSpPr txBox="1"/>
            <p:nvPr/>
          </p:nvSpPr>
          <p:spPr>
            <a:xfrm>
              <a:off x="2438242" y="3173200"/>
              <a:ext cx="7473347" cy="1566286"/>
            </a:xfrm>
            <a:prstGeom prst="rect">
              <a:avLst/>
            </a:prstGeom>
            <a:noFill/>
          </p:spPr>
          <p:txBody>
            <a:bodyPr wrap="square" rtlCol="0">
              <a:spAutoFit/>
            </a:bodyPr>
            <a:lstStyle/>
            <a:p>
              <a:r>
                <a:rPr lang="en-US" sz="3600" i="1" dirty="0">
                  <a:effectLst>
                    <a:outerShdw blurRad="38100" dist="38100" dir="2700000" algn="tl">
                      <a:srgbClr val="000000">
                        <a:alpha val="43137"/>
                      </a:srgbClr>
                    </a:outerShdw>
                  </a:effectLst>
                </a:rPr>
                <a:t>Acts  </a:t>
              </a:r>
              <a:r>
                <a:rPr lang="en-US" sz="2800" dirty="0">
                  <a:effectLst>
                    <a:outerShdw blurRad="38100" dist="38100" dir="2700000" algn="tl">
                      <a:srgbClr val="000000">
                        <a:alpha val="43137"/>
                      </a:srgbClr>
                    </a:outerShdw>
                  </a:effectLst>
                  <a:latin typeface="Elephant" panose="02020904090505020303" pitchFamily="18" charset="0"/>
                </a:rPr>
                <a:t>discriminates  </a:t>
              </a:r>
              <a:r>
                <a:rPr lang="en-US" sz="28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DISPLAYS</a:t>
              </a:r>
              <a:r>
                <a:rPr lang="en-US" sz="24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influences</a:t>
              </a:r>
              <a:r>
                <a:rPr lang="en-US" sz="24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Elephant" panose="02020904090505020303" pitchFamily="18" charset="0"/>
                </a:rPr>
                <a:t>listens</a:t>
              </a:r>
              <a:r>
                <a:rPr lang="en-US" sz="3200" dirty="0">
                  <a:effectLst>
                    <a:outerShdw blurRad="38100" dist="38100" dir="2700000" algn="tl">
                      <a:srgbClr val="000000">
                        <a:alpha val="43137"/>
                      </a:srgbClr>
                    </a:outerShdw>
                  </a:effectLst>
                  <a:latin typeface="Elephant" panose="02020904090505020303" pitchFamily="18" charset="0"/>
                </a:rPr>
                <a:t> </a:t>
              </a:r>
              <a:r>
                <a:rPr lang="en-US" sz="3200" dirty="0">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Modifies</a:t>
              </a:r>
              <a:r>
                <a:rPr lang="en-US" sz="3200" dirty="0">
                  <a:effectLst>
                    <a:outerShdw blurRad="38100" dist="38100" dir="2700000" algn="tl">
                      <a:srgbClr val="000000">
                        <a:alpha val="43137"/>
                      </a:srgbClr>
                    </a:outerShdw>
                  </a:effectLst>
                  <a:latin typeface="Elephant" panose="02020904090505020303" pitchFamily="18" charset="0"/>
                </a:rPr>
                <a:t>  Performs </a:t>
              </a:r>
              <a:r>
                <a:rPr lang="en-US" sz="3600" b="1" i="1" dirty="0">
                  <a:effectLst>
                    <a:outerShdw blurRad="38100" dist="38100" dir="2700000" algn="tl">
                      <a:srgbClr val="000000">
                        <a:alpha val="43137"/>
                      </a:srgbClr>
                    </a:outerShdw>
                  </a:effectLst>
                  <a:latin typeface="Bell MT" panose="02020503060305020303" pitchFamily="18" charset="0"/>
                </a:rPr>
                <a:t>practices</a:t>
              </a:r>
              <a:r>
                <a:rPr lang="en-US" sz="24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proposes</a:t>
              </a:r>
              <a:r>
                <a:rPr lang="en-US" sz="24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rPr>
                <a:t>qualifies </a:t>
              </a:r>
              <a:r>
                <a:rPr lang="en-US" sz="2800" b="1" i="1" dirty="0">
                  <a:effectLst>
                    <a:outerShdw blurRad="38100" dist="38100" dir="2700000" algn="tl">
                      <a:srgbClr val="000000">
                        <a:alpha val="43137"/>
                      </a:srgbClr>
                    </a:outerShdw>
                  </a:effectLst>
                  <a:latin typeface="Bell MT" panose="02020503060305020303" pitchFamily="18" charset="0"/>
                </a:rPr>
                <a:t>Questions </a:t>
              </a:r>
              <a:r>
                <a:rPr lang="en-US" sz="2800" b="1" i="1" dirty="0">
                  <a:effectLst>
                    <a:outerShdw blurRad="38100" dist="38100" dir="2700000" algn="tl">
                      <a:srgbClr val="000000">
                        <a:alpha val="43137"/>
                      </a:srgbClr>
                    </a:outerShdw>
                  </a:effectLst>
                </a:rPr>
                <a:t> revises </a:t>
              </a:r>
              <a:r>
                <a:rPr lang="en-US" sz="2800" b="1" i="1" dirty="0">
                  <a:effectLst>
                    <a:outerShdw blurRad="38100" dist="38100" dir="2700000" algn="tl">
                      <a:srgbClr val="000000">
                        <a:alpha val="43137"/>
                      </a:srgbClr>
                    </a:outerShdw>
                  </a:effectLst>
                  <a:latin typeface="Colonna MT" panose="04020805060202030203" pitchFamily="82" charset="0"/>
                </a:rPr>
                <a:t>SERVES </a:t>
              </a:r>
              <a:r>
                <a:rPr lang="en-US" sz="2800" b="1" i="1" dirty="0">
                  <a:effectLst>
                    <a:outerShdw blurRad="38100" dist="38100" dir="2700000" algn="tl">
                      <a:srgbClr val="000000">
                        <a:alpha val="43137"/>
                      </a:srgbClr>
                    </a:outerShdw>
                  </a:effectLst>
                </a:rPr>
                <a:t> Solves </a:t>
              </a:r>
              <a:r>
                <a:rPr lang="en-US" sz="2800" i="1" dirty="0">
                  <a:effectLst>
                    <a:outerShdw blurRad="38100" dist="38100" dir="2700000" algn="tl">
                      <a:srgbClr val="000000">
                        <a:alpha val="43137"/>
                      </a:srgbClr>
                    </a:outerShdw>
                  </a:effectLst>
                  <a:latin typeface="Georgia" panose="02040502050405020303" pitchFamily="18" charset="0"/>
                </a:rPr>
                <a:t>verifies</a:t>
              </a:r>
              <a:endParaRPr lang="en-US" sz="2400" dirty="0">
                <a:effectLst>
                  <a:outerShdw blurRad="38100" dist="38100" dir="2700000" algn="tl">
                    <a:srgbClr val="000000">
                      <a:alpha val="43137"/>
                    </a:srgbClr>
                  </a:outerShdw>
                </a:effectLst>
                <a:latin typeface="Georgia" panose="02040502050405020303" pitchFamily="18" charset="0"/>
              </a:endParaRPr>
            </a:p>
          </p:txBody>
        </p:sp>
      </p:grpSp>
    </p:spTree>
    <p:extLst>
      <p:ext uri="{BB962C8B-B14F-4D97-AF65-F5344CB8AC3E}">
        <p14:creationId xmlns:p14="http://schemas.microsoft.com/office/powerpoint/2010/main" val="328179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9C195-5491-4E88-AEEE-80B514150973}"/>
              </a:ext>
            </a:extLst>
          </p:cNvPr>
          <p:cNvSpPr>
            <a:spLocks noGrp="1"/>
          </p:cNvSpPr>
          <p:nvPr>
            <p:ph type="title"/>
          </p:nvPr>
        </p:nvSpPr>
        <p:spPr/>
        <p:txBody>
          <a:bodyPr/>
          <a:lstStyle/>
          <a:p>
            <a:r>
              <a:rPr lang="en-US" dirty="0"/>
              <a:t>Item Identification</a:t>
            </a:r>
          </a:p>
        </p:txBody>
      </p:sp>
      <p:sp>
        <p:nvSpPr>
          <p:cNvPr id="5" name="Content Placeholder 4">
            <a:extLst>
              <a:ext uri="{FF2B5EF4-FFF2-40B4-BE49-F238E27FC236}">
                <a16:creationId xmlns:a16="http://schemas.microsoft.com/office/drawing/2014/main" id="{937AEBA2-8B10-4828-9EB8-035593464C4B}"/>
              </a:ext>
            </a:extLst>
          </p:cNvPr>
          <p:cNvSpPr>
            <a:spLocks noGrp="1"/>
          </p:cNvSpPr>
          <p:nvPr>
            <p:ph idx="1"/>
          </p:nvPr>
        </p:nvSpPr>
        <p:spPr>
          <a:xfrm>
            <a:off x="5580863" y="2713702"/>
            <a:ext cx="5633049" cy="2545678"/>
          </a:xfrm>
        </p:spPr>
        <p:txBody>
          <a:bodyPr>
            <a:normAutofit/>
          </a:bodyPr>
          <a:lstStyle/>
          <a:p>
            <a:r>
              <a:rPr lang="en-US" sz="2800" dirty="0"/>
              <a:t>Identify job-related Item</a:t>
            </a:r>
          </a:p>
          <a:p>
            <a:r>
              <a:rPr lang="en-US" sz="2800" dirty="0"/>
              <a:t>Identify required / recommended level of learning.</a:t>
            </a:r>
          </a:p>
          <a:p>
            <a:r>
              <a:rPr lang="en-US" sz="2800" dirty="0"/>
              <a:t>Item tested at same level of learning as stated in objective. </a:t>
            </a:r>
          </a:p>
        </p:txBody>
      </p:sp>
      <p:sp>
        <p:nvSpPr>
          <p:cNvPr id="6" name="Hexagon 5">
            <a:extLst>
              <a:ext uri="{FF2B5EF4-FFF2-40B4-BE49-F238E27FC236}">
                <a16:creationId xmlns:a16="http://schemas.microsoft.com/office/drawing/2014/main" id="{DB170D03-19BB-4F7B-A1DA-1717C5101AF6}"/>
              </a:ext>
            </a:extLst>
          </p:cNvPr>
          <p:cNvSpPr/>
          <p:nvPr/>
        </p:nvSpPr>
        <p:spPr>
          <a:xfrm>
            <a:off x="1630393" y="2523391"/>
            <a:ext cx="3243532" cy="2695590"/>
          </a:xfrm>
          <a:prstGeom prst="hexagon">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path path="circle">
              <a:fillToRect l="50000" t="50000" r="50000" b="50000"/>
            </a:path>
            <a:tileRect/>
          </a:gradFill>
          <a:ln>
            <a:solidFill>
              <a:schemeClr val="accent1"/>
            </a:solidFill>
          </a:ln>
          <a:scene3d>
            <a:camera prst="orthographicFront"/>
            <a:lightRig rig="threePt" dir="t"/>
          </a:scene3d>
          <a:sp3d>
            <a:bevelT prst="slop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Item to be Tested</a:t>
            </a:r>
          </a:p>
        </p:txBody>
      </p:sp>
    </p:spTree>
    <p:extLst>
      <p:ext uri="{BB962C8B-B14F-4D97-AF65-F5344CB8AC3E}">
        <p14:creationId xmlns:p14="http://schemas.microsoft.com/office/powerpoint/2010/main" val="7302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EB2D-B292-4F7F-836B-CB0C8CDD3FA7}"/>
              </a:ext>
            </a:extLst>
          </p:cNvPr>
          <p:cNvSpPr>
            <a:spLocks noGrp="1"/>
          </p:cNvSpPr>
          <p:nvPr>
            <p:ph type="title"/>
          </p:nvPr>
        </p:nvSpPr>
        <p:spPr/>
        <p:txBody>
          <a:bodyPr/>
          <a:lstStyle/>
          <a:p>
            <a:r>
              <a:rPr lang="en-US" dirty="0"/>
              <a:t>Assessments</a:t>
            </a:r>
          </a:p>
        </p:txBody>
      </p:sp>
      <p:sp>
        <p:nvSpPr>
          <p:cNvPr id="6" name="Rectangle: Rounded Corners 5">
            <a:extLst>
              <a:ext uri="{FF2B5EF4-FFF2-40B4-BE49-F238E27FC236}">
                <a16:creationId xmlns:a16="http://schemas.microsoft.com/office/drawing/2014/main" id="{A71064B1-08A4-4359-B814-4C6D4AD43764}"/>
              </a:ext>
            </a:extLst>
          </p:cNvPr>
          <p:cNvSpPr/>
          <p:nvPr/>
        </p:nvSpPr>
        <p:spPr>
          <a:xfrm>
            <a:off x="1483742" y="2078967"/>
            <a:ext cx="4572000" cy="3847378"/>
          </a:xfrm>
          <a:prstGeom prst="roundRect">
            <a:avLst/>
          </a:prstGeom>
          <a:solidFill>
            <a:schemeClr val="accent1">
              <a:lumMod val="75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Academic Tests</a:t>
            </a:r>
          </a:p>
          <a:p>
            <a:pPr algn="ctr"/>
            <a:endParaRPr lang="en-US" sz="2000" b="1" dirty="0">
              <a:effectLst>
                <a:outerShdw blurRad="38100" dist="38100" dir="2700000" algn="tl">
                  <a:srgbClr val="000000">
                    <a:alpha val="43137"/>
                  </a:srgbClr>
                </a:outerShdw>
              </a:effectLst>
            </a:endParaRPr>
          </a:p>
          <a:p>
            <a:pPr algn="ctr"/>
            <a:r>
              <a:rPr lang="en-US" sz="2400" dirty="0">
                <a:effectLst>
                  <a:outerShdw blurRad="38100" dist="38100" dir="2700000" algn="tl">
                    <a:srgbClr val="000000">
                      <a:alpha val="43137"/>
                    </a:srgbClr>
                  </a:outerShdw>
                </a:effectLst>
              </a:rPr>
              <a:t>Evaluates cognitive skills, knowledge, understanding, ability to analyze and synthesize information into a new product.  </a:t>
            </a:r>
          </a:p>
        </p:txBody>
      </p:sp>
      <p:sp>
        <p:nvSpPr>
          <p:cNvPr id="7" name="Rectangle: Rounded Corners 6">
            <a:extLst>
              <a:ext uri="{FF2B5EF4-FFF2-40B4-BE49-F238E27FC236}">
                <a16:creationId xmlns:a16="http://schemas.microsoft.com/office/drawing/2014/main" id="{78101FD6-FE09-41B8-AF49-0F90A1E7F935}"/>
              </a:ext>
            </a:extLst>
          </p:cNvPr>
          <p:cNvSpPr/>
          <p:nvPr/>
        </p:nvSpPr>
        <p:spPr>
          <a:xfrm>
            <a:off x="6173637" y="2078967"/>
            <a:ext cx="4572000" cy="3847377"/>
          </a:xfrm>
          <a:prstGeom prst="roundRect">
            <a:avLst/>
          </a:prstGeom>
          <a:solidFill>
            <a:schemeClr val="accent6">
              <a:lumMod val="75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Performance Assessments</a:t>
            </a:r>
          </a:p>
          <a:p>
            <a:pPr algn="ctr"/>
            <a:endParaRPr lang="en-US" sz="2000" b="1" dirty="0">
              <a:effectLst>
                <a:outerShdw blurRad="38100" dist="38100" dir="2700000" algn="tl">
                  <a:srgbClr val="000000">
                    <a:alpha val="43137"/>
                  </a:srgbClr>
                </a:outerShdw>
              </a:effectLst>
            </a:endParaRPr>
          </a:p>
          <a:p>
            <a:pPr algn="ctr"/>
            <a:r>
              <a:rPr lang="en-US" sz="2400" dirty="0">
                <a:effectLst>
                  <a:outerShdw blurRad="38100" dist="38100" dir="2700000" algn="tl">
                    <a:srgbClr val="000000">
                      <a:alpha val="43137"/>
                    </a:srgbClr>
                  </a:outerShdw>
                </a:effectLst>
              </a:rPr>
              <a:t>Evaluates physical skills, ability to replicate movement, modify physical actions, and autonomously perform skills.  </a:t>
            </a:r>
          </a:p>
        </p:txBody>
      </p:sp>
    </p:spTree>
    <p:extLst>
      <p:ext uri="{BB962C8B-B14F-4D97-AF65-F5344CB8AC3E}">
        <p14:creationId xmlns:p14="http://schemas.microsoft.com/office/powerpoint/2010/main" val="16276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23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6764E3F6-59F1-44FF-9EF2-8EF0BCA30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0">
            <a:extLst>
              <a:ext uri="{FF2B5EF4-FFF2-40B4-BE49-F238E27FC236}">
                <a16:creationId xmlns:a16="http://schemas.microsoft.com/office/drawing/2014/main" id="{8DF1CE84-BC06-4E42-A5D4-7B92E327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1" name="Rectangle 12">
            <a:extLst>
              <a:ext uri="{FF2B5EF4-FFF2-40B4-BE49-F238E27FC236}">
                <a16:creationId xmlns:a16="http://schemas.microsoft.com/office/drawing/2014/main" id="{0743C7B8-BD05-4C16-9FC9-6B5C5BA3A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E6B9B529-EAD6-442A-92A1-6A496B932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3053680-F253-44EC-8BE5-035E23374C9B}"/>
              </a:ext>
            </a:extLst>
          </p:cNvPr>
          <p:cNvSpPr>
            <a:spLocks noGrp="1"/>
          </p:cNvSpPr>
          <p:nvPr>
            <p:ph type="title"/>
          </p:nvPr>
        </p:nvSpPr>
        <p:spPr>
          <a:xfrm>
            <a:off x="680321" y="753228"/>
            <a:ext cx="7087552" cy="1080938"/>
          </a:xfrm>
        </p:spPr>
        <p:txBody>
          <a:bodyPr>
            <a:normAutofit/>
          </a:bodyPr>
          <a:lstStyle/>
          <a:p>
            <a:r>
              <a:rPr lang="en-US"/>
              <a:t>Practical Exercise</a:t>
            </a:r>
          </a:p>
        </p:txBody>
      </p:sp>
      <p:pic>
        <p:nvPicPr>
          <p:cNvPr id="23" name="Picture 16">
            <a:extLst>
              <a:ext uri="{FF2B5EF4-FFF2-40B4-BE49-F238E27FC236}">
                <a16:creationId xmlns:a16="http://schemas.microsoft.com/office/drawing/2014/main" id="{C0419FA5-A1B5-487F-92D4-03983819F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CD6BDE40-5D29-464D-B258-702A8C8C690F}"/>
              </a:ext>
            </a:extLst>
          </p:cNvPr>
          <p:cNvSpPr>
            <a:spLocks noGrp="1"/>
          </p:cNvSpPr>
          <p:nvPr>
            <p:ph idx="1"/>
          </p:nvPr>
        </p:nvSpPr>
        <p:spPr>
          <a:xfrm>
            <a:off x="680321" y="2336873"/>
            <a:ext cx="6751837" cy="3599316"/>
          </a:xfrm>
        </p:spPr>
        <p:txBody>
          <a:bodyPr>
            <a:normAutofit/>
          </a:bodyPr>
          <a:lstStyle/>
          <a:p>
            <a:r>
              <a:rPr lang="en-US" sz="2000" dirty="0">
                <a:effectLst>
                  <a:outerShdw blurRad="38100" dist="38100" dir="2700000" algn="tl">
                    <a:srgbClr val="000000">
                      <a:alpha val="43137"/>
                    </a:srgbClr>
                  </a:outerShdw>
                </a:effectLst>
              </a:rPr>
              <a:t>Use </a:t>
            </a:r>
            <a:r>
              <a:rPr lang="en-US" sz="2000" b="1" dirty="0">
                <a:effectLst>
                  <a:outerShdw blurRad="38100" dist="38100" dir="2700000" algn="tl">
                    <a:srgbClr val="000000">
                      <a:alpha val="43137"/>
                    </a:srgbClr>
                  </a:outerShdw>
                </a:effectLst>
              </a:rPr>
              <a:t>Appendix A</a:t>
            </a:r>
            <a:r>
              <a:rPr lang="en-US" sz="2000" dirty="0">
                <a:effectLst>
                  <a:outerShdw blurRad="38100" dist="38100" dir="2700000" algn="tl">
                    <a:srgbClr val="000000">
                      <a:alpha val="43137"/>
                    </a:srgbClr>
                  </a:outerShdw>
                </a:effectLst>
              </a:rPr>
              <a:t> and a </a:t>
            </a:r>
            <a:r>
              <a:rPr lang="en-US" sz="2000" i="1" dirty="0">
                <a:effectLst>
                  <a:outerShdw blurRad="38100" dist="38100" dir="2700000" algn="tl">
                    <a:srgbClr val="000000">
                      <a:alpha val="43137"/>
                    </a:srgbClr>
                  </a:outerShdw>
                </a:effectLst>
              </a:rPr>
              <a:t>copy of an academic lesson plan </a:t>
            </a:r>
            <a:r>
              <a:rPr lang="en-US" sz="2000" dirty="0">
                <a:effectLst>
                  <a:outerShdw blurRad="38100" dist="38100" dir="2700000" algn="tl">
                    <a:srgbClr val="000000">
                      <a:alpha val="43137"/>
                    </a:srgbClr>
                  </a:outerShdw>
                </a:effectLst>
              </a:rPr>
              <a:t>to:</a:t>
            </a:r>
          </a:p>
          <a:p>
            <a:pPr lvl="1"/>
            <a:r>
              <a:rPr lang="en-US" dirty="0">
                <a:effectLst>
                  <a:outerShdw blurRad="38100" dist="38100" dir="2700000" algn="tl">
                    <a:srgbClr val="000000">
                      <a:alpha val="43137"/>
                    </a:srgbClr>
                  </a:outerShdw>
                </a:effectLst>
              </a:rPr>
              <a:t>Review the objectives for their course; </a:t>
            </a:r>
          </a:p>
          <a:p>
            <a:pPr lvl="1"/>
            <a:r>
              <a:rPr lang="en-US" dirty="0">
                <a:effectLst>
                  <a:outerShdw blurRad="38100" dist="38100" dir="2700000" algn="tl">
                    <a:srgbClr val="000000">
                      <a:alpha val="43137"/>
                    </a:srgbClr>
                  </a:outerShdw>
                </a:effectLst>
              </a:rPr>
              <a:t>Identify and list the task-related knowledge items indicated in the objective; and </a:t>
            </a:r>
          </a:p>
          <a:p>
            <a:pPr lvl="1" algn="just"/>
            <a:r>
              <a:rPr lang="en-US" dirty="0">
                <a:effectLst>
                  <a:outerShdw blurRad="38100" dist="38100" dir="2700000" algn="tl">
                    <a:srgbClr val="000000">
                      <a:alpha val="43137"/>
                    </a:srgbClr>
                  </a:outerShdw>
                </a:effectLst>
              </a:rPr>
              <a:t>Identify the domain to which it belongs, and the level of learning it represents.   </a:t>
            </a:r>
          </a:p>
          <a:p>
            <a:pPr marL="0" indent="0">
              <a:buNone/>
            </a:pPr>
            <a:r>
              <a:rPr lang="en-US" sz="2000" b="1" dirty="0">
                <a:effectLst>
                  <a:outerShdw blurRad="38100" dist="38100" dir="2700000" algn="tl">
                    <a:srgbClr val="000000">
                      <a:alpha val="43137"/>
                    </a:srgbClr>
                  </a:outerShdw>
                </a:effectLst>
              </a:rPr>
              <a:t>Time for exercise is 15 minutes.  </a:t>
            </a:r>
            <a:endParaRPr lang="en-US" sz="2000" dirty="0">
              <a:effectLst>
                <a:outerShdw blurRad="38100" dist="38100" dir="2700000" algn="tl">
                  <a:srgbClr val="000000">
                    <a:alpha val="43137"/>
                  </a:srgbClr>
                </a:outerShdw>
              </a:effectLst>
            </a:endParaRPr>
          </a:p>
          <a:p>
            <a:endParaRPr lang="en-US" sz="2000" dirty="0"/>
          </a:p>
        </p:txBody>
      </p:sp>
      <p:pic>
        <p:nvPicPr>
          <p:cNvPr id="4" name="Picture 3">
            <a:extLst>
              <a:ext uri="{FF2B5EF4-FFF2-40B4-BE49-F238E27FC236}">
                <a16:creationId xmlns:a16="http://schemas.microsoft.com/office/drawing/2014/main" id="{F764265A-446E-4651-BE92-844B5B80533B}"/>
              </a:ext>
            </a:extLst>
          </p:cNvPr>
          <p:cNvPicPr>
            <a:picLocks noChangeAspect="1"/>
          </p:cNvPicPr>
          <p:nvPr/>
        </p:nvPicPr>
        <p:blipFill>
          <a:blip r:embed="rId4"/>
          <a:stretch>
            <a:fillRect/>
          </a:stretch>
        </p:blipFill>
        <p:spPr>
          <a:xfrm>
            <a:off x="8187091" y="2186918"/>
            <a:ext cx="3358478" cy="2484164"/>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7723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9C195-5491-4E88-AEEE-80B514150973}"/>
              </a:ext>
            </a:extLst>
          </p:cNvPr>
          <p:cNvSpPr>
            <a:spLocks noGrp="1"/>
          </p:cNvSpPr>
          <p:nvPr>
            <p:ph type="title"/>
          </p:nvPr>
        </p:nvSpPr>
        <p:spPr/>
        <p:txBody>
          <a:bodyPr/>
          <a:lstStyle/>
          <a:p>
            <a:r>
              <a:rPr lang="en-US" dirty="0"/>
              <a:t>Test Item Linkage to Objective</a:t>
            </a:r>
          </a:p>
        </p:txBody>
      </p:sp>
      <p:sp>
        <p:nvSpPr>
          <p:cNvPr id="5" name="Content Placeholder 4">
            <a:extLst>
              <a:ext uri="{FF2B5EF4-FFF2-40B4-BE49-F238E27FC236}">
                <a16:creationId xmlns:a16="http://schemas.microsoft.com/office/drawing/2014/main" id="{937AEBA2-8B10-4828-9EB8-035593464C4B}"/>
              </a:ext>
            </a:extLst>
          </p:cNvPr>
          <p:cNvSpPr>
            <a:spLocks noGrp="1"/>
          </p:cNvSpPr>
          <p:nvPr>
            <p:ph idx="1"/>
          </p:nvPr>
        </p:nvSpPr>
        <p:spPr>
          <a:xfrm>
            <a:off x="4847699" y="2204365"/>
            <a:ext cx="2427807" cy="1412341"/>
          </a:xfrm>
        </p:spPr>
        <p:txBody>
          <a:bodyPr>
            <a:normAutofit/>
          </a:bodyPr>
          <a:lstStyle/>
          <a:p>
            <a:pPr marL="0" indent="0" algn="ctr">
              <a:buNone/>
            </a:pPr>
            <a:r>
              <a:rPr lang="en-US" sz="2800" dirty="0"/>
              <a:t>Ensure item is linked to an objective</a:t>
            </a:r>
          </a:p>
        </p:txBody>
      </p:sp>
      <p:sp>
        <p:nvSpPr>
          <p:cNvPr id="6" name="Hexagon 5">
            <a:extLst>
              <a:ext uri="{FF2B5EF4-FFF2-40B4-BE49-F238E27FC236}">
                <a16:creationId xmlns:a16="http://schemas.microsoft.com/office/drawing/2014/main" id="{DB170D03-19BB-4F7B-A1DA-1717C5101AF6}"/>
              </a:ext>
            </a:extLst>
          </p:cNvPr>
          <p:cNvSpPr/>
          <p:nvPr/>
        </p:nvSpPr>
        <p:spPr>
          <a:xfrm>
            <a:off x="7889740" y="2523390"/>
            <a:ext cx="3243532" cy="2695590"/>
          </a:xfrm>
          <a:prstGeom prst="hexagon">
            <a:avLst/>
          </a:prstGeom>
          <a:solidFill>
            <a:schemeClr val="accent1">
              <a:lumMod val="75000"/>
            </a:schemeClr>
          </a:solidFill>
          <a:ln>
            <a:solidFill>
              <a:schemeClr val="accent1"/>
            </a:solidFill>
          </a:ln>
          <a:scene3d>
            <a:camera prst="orthographicFront"/>
            <a:lightRig rig="threePt" dir="t"/>
          </a:scene3d>
          <a:sp3d>
            <a:bevelT prst="slop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Item to be Tested</a:t>
            </a:r>
          </a:p>
        </p:txBody>
      </p:sp>
      <p:sp>
        <p:nvSpPr>
          <p:cNvPr id="2" name="Oval 1">
            <a:extLst>
              <a:ext uri="{FF2B5EF4-FFF2-40B4-BE49-F238E27FC236}">
                <a16:creationId xmlns:a16="http://schemas.microsoft.com/office/drawing/2014/main" id="{BF2249B1-4815-4A5E-89A9-C93FB8BC41B8}"/>
              </a:ext>
            </a:extLst>
          </p:cNvPr>
          <p:cNvSpPr/>
          <p:nvPr/>
        </p:nvSpPr>
        <p:spPr>
          <a:xfrm>
            <a:off x="1009854" y="2458692"/>
            <a:ext cx="3280913" cy="2824986"/>
          </a:xfrm>
          <a:prstGeom prst="ellipse">
            <a:avLst/>
          </a:prstGeom>
          <a:solidFill>
            <a:schemeClr val="accent3">
              <a:lumMod val="50000"/>
            </a:schemeClr>
          </a:solidFill>
          <a:ln>
            <a:solidFill>
              <a:schemeClr val="accent1"/>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Objective</a:t>
            </a:r>
          </a:p>
        </p:txBody>
      </p:sp>
      <p:sp>
        <p:nvSpPr>
          <p:cNvPr id="7" name="Arrow: Left-Right 6">
            <a:extLst>
              <a:ext uri="{FF2B5EF4-FFF2-40B4-BE49-F238E27FC236}">
                <a16:creationId xmlns:a16="http://schemas.microsoft.com/office/drawing/2014/main" id="{0DEDD28F-A9B8-4101-8176-39BD9C5E77F6}"/>
              </a:ext>
            </a:extLst>
          </p:cNvPr>
          <p:cNvSpPr/>
          <p:nvPr/>
        </p:nvSpPr>
        <p:spPr>
          <a:xfrm>
            <a:off x="4597884" y="3616706"/>
            <a:ext cx="2984739" cy="508959"/>
          </a:xfrm>
          <a:prstGeom prst="leftRightArrow">
            <a:avLst/>
          </a:prstGeom>
          <a:ln>
            <a:solidFill>
              <a:schemeClr val="accent2"/>
            </a:solidFill>
          </a:ln>
          <a:scene3d>
            <a:camera prst="orthographicFront"/>
            <a:lightRig rig="threePt" dir="t"/>
          </a:scene3d>
          <a:sp3d>
            <a:bevelT prst="slope"/>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8097E7F6-F8FB-4DD4-8185-6831FB2023C4}"/>
              </a:ext>
            </a:extLst>
          </p:cNvPr>
          <p:cNvSpPr txBox="1">
            <a:spLocks/>
          </p:cNvSpPr>
          <p:nvPr/>
        </p:nvSpPr>
        <p:spPr>
          <a:xfrm>
            <a:off x="4847699" y="4181754"/>
            <a:ext cx="2545502" cy="2203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Ensure item is tested at the same learning level as the objective</a:t>
            </a:r>
          </a:p>
        </p:txBody>
      </p:sp>
    </p:spTree>
    <p:extLst>
      <p:ext uri="{BB962C8B-B14F-4D97-AF65-F5344CB8AC3E}">
        <p14:creationId xmlns:p14="http://schemas.microsoft.com/office/powerpoint/2010/main" val="4713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4500"/>
                            </p:stCondLst>
                            <p:childTnLst>
                              <p:par>
                                <p:cTn id="21" presetID="10" presetClass="entr" presetSubtype="0"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2"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B7A0-5571-4AED-AB28-BD530009D31A}"/>
              </a:ext>
            </a:extLst>
          </p:cNvPr>
          <p:cNvSpPr>
            <a:spLocks noGrp="1"/>
          </p:cNvSpPr>
          <p:nvPr>
            <p:ph type="title"/>
          </p:nvPr>
        </p:nvSpPr>
        <p:spPr/>
        <p:txBody>
          <a:bodyPr/>
          <a:lstStyle/>
          <a:p>
            <a:r>
              <a:rPr lang="en-US" dirty="0"/>
              <a:t>Parts of Questions    </a:t>
            </a:r>
            <a:r>
              <a:rPr lang="en-US" sz="3200" i="1" dirty="0"/>
              <a:t>Stem</a:t>
            </a:r>
            <a:endParaRPr lang="en-US" i="1" dirty="0"/>
          </a:p>
        </p:txBody>
      </p:sp>
      <p:sp>
        <p:nvSpPr>
          <p:cNvPr id="3" name="Content Placeholder 2">
            <a:extLst>
              <a:ext uri="{FF2B5EF4-FFF2-40B4-BE49-F238E27FC236}">
                <a16:creationId xmlns:a16="http://schemas.microsoft.com/office/drawing/2014/main" id="{282FE01A-B74F-45D4-B346-FFB9D1AF4558}"/>
              </a:ext>
            </a:extLst>
          </p:cNvPr>
          <p:cNvSpPr>
            <a:spLocks noGrp="1"/>
          </p:cNvSpPr>
          <p:nvPr>
            <p:ph idx="1"/>
          </p:nvPr>
        </p:nvSpPr>
        <p:spPr>
          <a:xfrm>
            <a:off x="3597215" y="2845841"/>
            <a:ext cx="8358997" cy="1769301"/>
          </a:xfrm>
        </p:spPr>
        <p:txBody>
          <a:bodyPr>
            <a:normAutofit fontScale="85000" lnSpcReduction="10000"/>
          </a:bodyPr>
          <a:lstStyle/>
          <a:p>
            <a:pPr lvl="0"/>
            <a:r>
              <a:rPr lang="en-US" sz="2800" dirty="0"/>
              <a:t>Stems must provide the central theme of the question.</a:t>
            </a:r>
          </a:p>
          <a:p>
            <a:pPr lvl="0"/>
            <a:r>
              <a:rPr lang="en-US" sz="2800" dirty="0"/>
              <a:t>Stems must be related to Instructional Objective.</a:t>
            </a:r>
          </a:p>
          <a:p>
            <a:pPr lvl="0"/>
            <a:r>
              <a:rPr lang="en-US" sz="2800" dirty="0"/>
              <a:t>Only one theme is addressed per question.</a:t>
            </a:r>
          </a:p>
          <a:p>
            <a:r>
              <a:rPr lang="en-US" sz="2800" dirty="0"/>
              <a:t>Stems must contain clear wording. </a:t>
            </a:r>
          </a:p>
          <a:p>
            <a:pPr marL="0" indent="0">
              <a:buNone/>
            </a:pPr>
            <a:endParaRPr lang="en-US" sz="2800" dirty="0"/>
          </a:p>
        </p:txBody>
      </p:sp>
      <p:sp>
        <p:nvSpPr>
          <p:cNvPr id="6" name="Arrow: Pentagon 5">
            <a:extLst>
              <a:ext uri="{FF2B5EF4-FFF2-40B4-BE49-F238E27FC236}">
                <a16:creationId xmlns:a16="http://schemas.microsoft.com/office/drawing/2014/main" id="{372129B2-786B-4F51-AB22-AD7565393D9E}"/>
              </a:ext>
            </a:extLst>
          </p:cNvPr>
          <p:cNvSpPr/>
          <p:nvPr/>
        </p:nvSpPr>
        <p:spPr>
          <a:xfrm>
            <a:off x="389394" y="3044239"/>
            <a:ext cx="3125972" cy="1265274"/>
          </a:xfrm>
          <a:prstGeom prst="homePlate">
            <a:avLst/>
          </a:prstGeom>
          <a:solidFill>
            <a:schemeClr val="accent1">
              <a:lumMod val="5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3200" b="1" dirty="0">
                <a:solidFill>
                  <a:prstClr val="white"/>
                </a:solidFill>
                <a:effectLst>
                  <a:outerShdw blurRad="38100" dist="38100" dir="2700000" algn="tl">
                    <a:srgbClr val="000000">
                      <a:alpha val="43137"/>
                    </a:srgbClr>
                  </a:outerShdw>
                </a:effectLst>
              </a:rPr>
              <a:t>STEM</a:t>
            </a:r>
          </a:p>
        </p:txBody>
      </p:sp>
    </p:spTree>
    <p:extLst>
      <p:ext uri="{BB962C8B-B14F-4D97-AF65-F5344CB8AC3E}">
        <p14:creationId xmlns:p14="http://schemas.microsoft.com/office/powerpoint/2010/main" val="124220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6622-A8AA-4E55-B65B-5DDEF70A3E9D}"/>
              </a:ext>
            </a:extLst>
          </p:cNvPr>
          <p:cNvSpPr>
            <a:spLocks noGrp="1"/>
          </p:cNvSpPr>
          <p:nvPr>
            <p:ph type="title"/>
          </p:nvPr>
        </p:nvSpPr>
        <p:spPr/>
        <p:txBody>
          <a:bodyPr/>
          <a:lstStyle/>
          <a:p>
            <a:r>
              <a:rPr lang="en-US" dirty="0"/>
              <a:t>Examples of Stems</a:t>
            </a:r>
          </a:p>
        </p:txBody>
      </p:sp>
      <p:sp>
        <p:nvSpPr>
          <p:cNvPr id="3" name="Content Placeholder 2">
            <a:extLst>
              <a:ext uri="{FF2B5EF4-FFF2-40B4-BE49-F238E27FC236}">
                <a16:creationId xmlns:a16="http://schemas.microsoft.com/office/drawing/2014/main" id="{5204B47E-3D6D-4225-B936-07E1EFF792AB}"/>
              </a:ext>
            </a:extLst>
          </p:cNvPr>
          <p:cNvSpPr>
            <a:spLocks noGrp="1"/>
          </p:cNvSpPr>
          <p:nvPr>
            <p:ph idx="1"/>
          </p:nvPr>
        </p:nvSpPr>
        <p:spPr>
          <a:xfrm>
            <a:off x="3541245" y="2966603"/>
            <a:ext cx="8492604" cy="1803806"/>
          </a:xfrm>
        </p:spPr>
        <p:txBody>
          <a:bodyPr>
            <a:normAutofit lnSpcReduction="10000"/>
          </a:bodyPr>
          <a:lstStyle/>
          <a:p>
            <a:pPr lvl="0"/>
            <a:r>
              <a:rPr lang="en-US" sz="2800" dirty="0"/>
              <a:t>Which of the following describes Probable Cause?</a:t>
            </a:r>
          </a:p>
          <a:p>
            <a:pPr lvl="0"/>
            <a:r>
              <a:rPr lang="en-US" sz="2800" dirty="0"/>
              <a:t>The purpose of a Preliminary Hearing is to:</a:t>
            </a:r>
          </a:p>
          <a:p>
            <a:pPr lvl="0"/>
            <a:r>
              <a:rPr lang="en-US" sz="2800" dirty="0"/>
              <a:t>All of the following are elements of Assault </a:t>
            </a:r>
            <a:r>
              <a:rPr lang="en-US" sz="2800" b="1" dirty="0"/>
              <a:t>except:</a:t>
            </a:r>
            <a:endParaRPr lang="en-US" sz="2800" dirty="0"/>
          </a:p>
        </p:txBody>
      </p:sp>
      <p:grpSp>
        <p:nvGrpSpPr>
          <p:cNvPr id="4" name="Group 3">
            <a:extLst>
              <a:ext uri="{FF2B5EF4-FFF2-40B4-BE49-F238E27FC236}">
                <a16:creationId xmlns:a16="http://schemas.microsoft.com/office/drawing/2014/main" id="{C31607ED-6069-425E-AF9D-840C3AE1BB12}"/>
              </a:ext>
            </a:extLst>
          </p:cNvPr>
          <p:cNvGrpSpPr/>
          <p:nvPr/>
        </p:nvGrpSpPr>
        <p:grpSpPr>
          <a:xfrm>
            <a:off x="415273" y="3070119"/>
            <a:ext cx="3125972" cy="1265274"/>
            <a:chOff x="1648047" y="2806996"/>
            <a:chExt cx="3125972" cy="1265274"/>
          </a:xfrm>
        </p:grpSpPr>
        <p:sp>
          <p:nvSpPr>
            <p:cNvPr id="5" name="Arrow: Pentagon 4">
              <a:extLst>
                <a:ext uri="{FF2B5EF4-FFF2-40B4-BE49-F238E27FC236}">
                  <a16:creationId xmlns:a16="http://schemas.microsoft.com/office/drawing/2014/main" id="{AAB4C09D-D795-4954-B73F-AF0698BA75FA}"/>
                </a:ext>
              </a:extLst>
            </p:cNvPr>
            <p:cNvSpPr/>
            <p:nvPr/>
          </p:nvSpPr>
          <p:spPr>
            <a:xfrm>
              <a:off x="1648047" y="2806996"/>
              <a:ext cx="3125972" cy="1265274"/>
            </a:xfrm>
            <a:prstGeom prst="homePlate">
              <a:avLst/>
            </a:prstGeom>
            <a:gradFill flip="none" rotWithShape="1">
              <a:gsLst>
                <a:gs pos="0">
                  <a:srgbClr val="49332A"/>
                </a:gs>
                <a:gs pos="67000">
                  <a:schemeClr val="accent5">
                    <a:shade val="67500"/>
                    <a:satMod val="115000"/>
                  </a:schemeClr>
                </a:gs>
                <a:gs pos="98000">
                  <a:schemeClr val="accent5">
                    <a:shade val="100000"/>
                    <a:satMod val="115000"/>
                  </a:schemeClr>
                </a:gs>
              </a:gsLst>
              <a:path path="circle">
                <a:fillToRect l="50000" t="50000" r="50000" b="50000"/>
              </a:path>
              <a:tileRect/>
            </a:gradFill>
            <a:ln>
              <a:solidFill>
                <a:schemeClr val="accent1">
                  <a:lumMod val="60000"/>
                  <a:lumOff val="40000"/>
                </a:schemeClr>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9784F4-BD83-4F45-B96C-B948B13F4B01}"/>
                </a:ext>
              </a:extLst>
            </p:cNvPr>
            <p:cNvSpPr txBox="1"/>
            <p:nvPr/>
          </p:nvSpPr>
          <p:spPr>
            <a:xfrm>
              <a:off x="2286001" y="3114230"/>
              <a:ext cx="1186543" cy="584775"/>
            </a:xfrm>
            <a:prstGeom prst="rect">
              <a:avLst/>
            </a:prstGeom>
            <a:noFill/>
            <a:ln>
              <a:noFill/>
            </a:ln>
          </p:spPr>
          <p:txBody>
            <a:bodyPr wrap="none" rtlCol="0">
              <a:spAutoFit/>
            </a:bodyPr>
            <a:lstStyle/>
            <a:p>
              <a:r>
                <a:rPr lang="en-US" sz="3200" b="1" dirty="0">
                  <a:effectLst>
                    <a:outerShdw blurRad="38100" dist="38100" dir="2700000" algn="tl">
                      <a:srgbClr val="000000">
                        <a:alpha val="43137"/>
                      </a:srgbClr>
                    </a:outerShdw>
                  </a:effectLst>
                </a:rPr>
                <a:t>STEM</a:t>
              </a:r>
            </a:p>
          </p:txBody>
        </p:sp>
      </p:grpSp>
      <p:pic>
        <p:nvPicPr>
          <p:cNvPr id="7" name="Picture 6">
            <a:extLst>
              <a:ext uri="{FF2B5EF4-FFF2-40B4-BE49-F238E27FC236}">
                <a16:creationId xmlns:a16="http://schemas.microsoft.com/office/drawing/2014/main" id="{1303C991-58CE-4808-B515-523DFFC0258C}"/>
              </a:ext>
            </a:extLst>
          </p:cNvPr>
          <p:cNvPicPr>
            <a:picLocks noChangeAspect="1"/>
          </p:cNvPicPr>
          <p:nvPr/>
        </p:nvPicPr>
        <p:blipFill>
          <a:blip r:embed="rId2"/>
          <a:stretch>
            <a:fillRect/>
          </a:stretch>
        </p:blipFill>
        <p:spPr>
          <a:xfrm>
            <a:off x="364954" y="3050427"/>
            <a:ext cx="3176291" cy="1304657"/>
          </a:xfrm>
          <a:prstGeom prst="rect">
            <a:avLst/>
          </a:prstGeom>
        </p:spPr>
      </p:pic>
      <p:sp>
        <p:nvSpPr>
          <p:cNvPr id="8" name="Arrow: Pentagon 7">
            <a:extLst>
              <a:ext uri="{FF2B5EF4-FFF2-40B4-BE49-F238E27FC236}">
                <a16:creationId xmlns:a16="http://schemas.microsoft.com/office/drawing/2014/main" id="{8DC3520F-38DE-4B1C-874B-ED8A15DCD497}"/>
              </a:ext>
            </a:extLst>
          </p:cNvPr>
          <p:cNvSpPr/>
          <p:nvPr/>
        </p:nvSpPr>
        <p:spPr>
          <a:xfrm>
            <a:off x="389394" y="3044239"/>
            <a:ext cx="3125972" cy="1265274"/>
          </a:xfrm>
          <a:prstGeom prst="homePlate">
            <a:avLst/>
          </a:prstGeom>
          <a:solidFill>
            <a:schemeClr val="accent1">
              <a:lumMod val="5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3200" b="1" dirty="0">
                <a:solidFill>
                  <a:prstClr val="white"/>
                </a:solidFill>
                <a:effectLst>
                  <a:outerShdw blurRad="38100" dist="38100" dir="2700000" algn="tl">
                    <a:srgbClr val="000000">
                      <a:alpha val="43137"/>
                    </a:srgbClr>
                  </a:outerShdw>
                </a:effectLst>
              </a:rPr>
              <a:t>STEM</a:t>
            </a:r>
          </a:p>
        </p:txBody>
      </p:sp>
    </p:spTree>
    <p:extLst>
      <p:ext uri="{BB962C8B-B14F-4D97-AF65-F5344CB8AC3E}">
        <p14:creationId xmlns:p14="http://schemas.microsoft.com/office/powerpoint/2010/main" val="425991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3">
                                            <p:txEl>
                                              <p:pRg st="0" end="0"/>
                                            </p:txEl>
                                          </p:spTgt>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3">
                                            <p:txEl>
                                              <p:pRg st="1" end="1"/>
                                            </p:tx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0"/>
                                  </p:stCondLst>
                                  <p:childTnLst>
                                    <p:set>
                                      <p:cBhvr>
                                        <p:cTn id="16"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73FB-95FC-45DA-A72F-840F086E35D5}"/>
              </a:ext>
            </a:extLst>
          </p:cNvPr>
          <p:cNvSpPr>
            <a:spLocks noGrp="1"/>
          </p:cNvSpPr>
          <p:nvPr>
            <p:ph type="title"/>
          </p:nvPr>
        </p:nvSpPr>
        <p:spPr/>
        <p:txBody>
          <a:bodyPr/>
          <a:lstStyle/>
          <a:p>
            <a:r>
              <a:rPr lang="en-US" dirty="0"/>
              <a:t>One Correct Answer</a:t>
            </a:r>
          </a:p>
        </p:txBody>
      </p:sp>
      <p:sp>
        <p:nvSpPr>
          <p:cNvPr id="9" name="Rectangle 8">
            <a:extLst>
              <a:ext uri="{FF2B5EF4-FFF2-40B4-BE49-F238E27FC236}">
                <a16:creationId xmlns:a16="http://schemas.microsoft.com/office/drawing/2014/main" id="{8656EFDF-9C5E-4F12-AC6A-DEB64E5D1DAF}"/>
              </a:ext>
            </a:extLst>
          </p:cNvPr>
          <p:cNvSpPr/>
          <p:nvPr/>
        </p:nvSpPr>
        <p:spPr>
          <a:xfrm>
            <a:off x="6134986" y="1834166"/>
            <a:ext cx="3625702" cy="914400"/>
          </a:xfrm>
          <a:prstGeom prst="rect">
            <a:avLst/>
          </a:prstGeom>
          <a:solidFill>
            <a:schemeClr val="accent1">
              <a:lumMod val="75000"/>
            </a:schemeClr>
          </a:solidFill>
          <a:ln>
            <a:solidFill>
              <a:schemeClr val="tx2">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Possible Answer</a:t>
            </a:r>
          </a:p>
        </p:txBody>
      </p:sp>
      <p:sp>
        <p:nvSpPr>
          <p:cNvPr id="10" name="Rectangle 9">
            <a:extLst>
              <a:ext uri="{FF2B5EF4-FFF2-40B4-BE49-F238E27FC236}">
                <a16:creationId xmlns:a16="http://schemas.microsoft.com/office/drawing/2014/main" id="{00E6D7F8-9C4C-4ECA-A473-376DCDDC04C0}"/>
              </a:ext>
            </a:extLst>
          </p:cNvPr>
          <p:cNvSpPr/>
          <p:nvPr/>
        </p:nvSpPr>
        <p:spPr>
          <a:xfrm>
            <a:off x="6134986" y="2982433"/>
            <a:ext cx="3625702" cy="914400"/>
          </a:xfrm>
          <a:prstGeom prst="rect">
            <a:avLst/>
          </a:prstGeom>
          <a:solidFill>
            <a:schemeClr val="accent3">
              <a:lumMod val="50000"/>
            </a:schemeClr>
          </a:solidFill>
          <a:ln>
            <a:solidFill>
              <a:schemeClr val="bg2">
                <a:lumMod val="25000"/>
                <a:lumOff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Possible Answer</a:t>
            </a:r>
          </a:p>
        </p:txBody>
      </p:sp>
      <p:sp>
        <p:nvSpPr>
          <p:cNvPr id="11" name="Rectangle 10">
            <a:extLst>
              <a:ext uri="{FF2B5EF4-FFF2-40B4-BE49-F238E27FC236}">
                <a16:creationId xmlns:a16="http://schemas.microsoft.com/office/drawing/2014/main" id="{3C1B2821-9081-4FF2-82CB-F1928C655BD3}"/>
              </a:ext>
            </a:extLst>
          </p:cNvPr>
          <p:cNvSpPr/>
          <p:nvPr/>
        </p:nvSpPr>
        <p:spPr>
          <a:xfrm>
            <a:off x="6134986" y="4119205"/>
            <a:ext cx="3625702" cy="914400"/>
          </a:xfrm>
          <a:prstGeom prst="rect">
            <a:avLst/>
          </a:prstGeom>
          <a:solidFill>
            <a:srgbClr val="4C402E"/>
          </a:solidFill>
          <a:ln>
            <a:solidFill>
              <a:schemeClr val="accent2">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Possible Answer</a:t>
            </a:r>
          </a:p>
        </p:txBody>
      </p:sp>
      <p:sp>
        <p:nvSpPr>
          <p:cNvPr id="12" name="Rectangle 11">
            <a:extLst>
              <a:ext uri="{FF2B5EF4-FFF2-40B4-BE49-F238E27FC236}">
                <a16:creationId xmlns:a16="http://schemas.microsoft.com/office/drawing/2014/main" id="{C71D5684-CA67-468B-A8E9-695836D85F70}"/>
              </a:ext>
            </a:extLst>
          </p:cNvPr>
          <p:cNvSpPr/>
          <p:nvPr/>
        </p:nvSpPr>
        <p:spPr>
          <a:xfrm>
            <a:off x="6134986" y="5289648"/>
            <a:ext cx="3625702" cy="914400"/>
          </a:xfrm>
          <a:prstGeom prst="rect">
            <a:avLst/>
          </a:prstGeom>
          <a:solidFill>
            <a:schemeClr val="bg2">
              <a:lumMod val="75000"/>
              <a:lumOff val="25000"/>
            </a:schemeClr>
          </a:solidFill>
          <a:ln>
            <a:solidFill>
              <a:schemeClr val="bg2">
                <a:lumMod val="75000"/>
                <a:lumOff val="2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Possible Answer</a:t>
            </a:r>
          </a:p>
        </p:txBody>
      </p:sp>
      <p:cxnSp>
        <p:nvCxnSpPr>
          <p:cNvPr id="14" name="Straight Arrow Connector 13">
            <a:extLst>
              <a:ext uri="{FF2B5EF4-FFF2-40B4-BE49-F238E27FC236}">
                <a16:creationId xmlns:a16="http://schemas.microsoft.com/office/drawing/2014/main" id="{4D6B58F9-6709-46AB-ABA0-C54B542B3DA4}"/>
              </a:ext>
            </a:extLst>
          </p:cNvPr>
          <p:cNvCxnSpPr>
            <a:cxnSpLocks/>
          </p:cNvCxnSpPr>
          <p:nvPr/>
        </p:nvCxnSpPr>
        <p:spPr>
          <a:xfrm flipV="1">
            <a:off x="4869712" y="2297838"/>
            <a:ext cx="1207646" cy="178090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BD772E3B-6FF7-4076-B0D7-37C6297B6E11}"/>
              </a:ext>
            </a:extLst>
          </p:cNvPr>
          <p:cNvCxnSpPr>
            <a:cxnSpLocks/>
          </p:cNvCxnSpPr>
          <p:nvPr/>
        </p:nvCxnSpPr>
        <p:spPr>
          <a:xfrm>
            <a:off x="4869712" y="4078740"/>
            <a:ext cx="1207646" cy="178090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B50A6F01-654F-4B0B-9C99-FD17646D0B51}"/>
              </a:ext>
            </a:extLst>
          </p:cNvPr>
          <p:cNvCxnSpPr>
            <a:cxnSpLocks/>
          </p:cNvCxnSpPr>
          <p:nvPr/>
        </p:nvCxnSpPr>
        <p:spPr>
          <a:xfrm flipV="1">
            <a:off x="4869712" y="3410491"/>
            <a:ext cx="1181755" cy="67169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a:extLst>
              <a:ext uri="{FF2B5EF4-FFF2-40B4-BE49-F238E27FC236}">
                <a16:creationId xmlns:a16="http://schemas.microsoft.com/office/drawing/2014/main" id="{257C7D51-38F9-4D40-AD3B-1E080BA1EEF9}"/>
              </a:ext>
            </a:extLst>
          </p:cNvPr>
          <p:cNvCxnSpPr>
            <a:cxnSpLocks/>
          </p:cNvCxnSpPr>
          <p:nvPr/>
        </p:nvCxnSpPr>
        <p:spPr>
          <a:xfrm>
            <a:off x="4882657" y="4082183"/>
            <a:ext cx="1168810" cy="494222"/>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18F46D60-8FAF-48F4-BFE0-1C4596D25025}"/>
              </a:ext>
            </a:extLst>
          </p:cNvPr>
          <p:cNvSpPr/>
          <p:nvPr/>
        </p:nvSpPr>
        <p:spPr>
          <a:xfrm>
            <a:off x="6128759" y="5292752"/>
            <a:ext cx="3625702" cy="914400"/>
          </a:xfrm>
          <a:prstGeom prst="rect">
            <a:avLst/>
          </a:prstGeom>
          <a:solidFill>
            <a:schemeClr val="accent2"/>
          </a:solidFill>
          <a:ln>
            <a:solidFill>
              <a:schemeClr val="tx2">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effectLst>
                  <a:outerShdw blurRad="38100" dist="38100" dir="2700000" algn="tl">
                    <a:srgbClr val="000000">
                      <a:alpha val="43137"/>
                    </a:srgbClr>
                  </a:outerShdw>
                </a:effectLst>
              </a:rPr>
              <a:t>Incorrect Answer</a:t>
            </a:r>
          </a:p>
        </p:txBody>
      </p:sp>
      <p:sp>
        <p:nvSpPr>
          <p:cNvPr id="17" name="Rectangle 16">
            <a:extLst>
              <a:ext uri="{FF2B5EF4-FFF2-40B4-BE49-F238E27FC236}">
                <a16:creationId xmlns:a16="http://schemas.microsoft.com/office/drawing/2014/main" id="{C6D8ADBB-A30D-4157-BB88-C4F836C0DD96}"/>
              </a:ext>
            </a:extLst>
          </p:cNvPr>
          <p:cNvSpPr/>
          <p:nvPr/>
        </p:nvSpPr>
        <p:spPr>
          <a:xfrm>
            <a:off x="6125655" y="4113388"/>
            <a:ext cx="3625702" cy="914400"/>
          </a:xfrm>
          <a:prstGeom prst="rect">
            <a:avLst/>
          </a:prstGeom>
          <a:solidFill>
            <a:schemeClr val="tx1"/>
          </a:solidFill>
          <a:ln>
            <a:solidFill>
              <a:schemeClr val="accent2">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50800" dist="38100" dir="18900000" algn="bl" rotWithShape="0">
                    <a:prstClr val="black">
                      <a:alpha val="40000"/>
                    </a:prstClr>
                  </a:outerShdw>
                </a:effectLst>
              </a:rPr>
              <a:t>One Correct Answer</a:t>
            </a:r>
          </a:p>
        </p:txBody>
      </p:sp>
      <p:sp>
        <p:nvSpPr>
          <p:cNvPr id="19" name="Rectangle 18">
            <a:extLst>
              <a:ext uri="{FF2B5EF4-FFF2-40B4-BE49-F238E27FC236}">
                <a16:creationId xmlns:a16="http://schemas.microsoft.com/office/drawing/2014/main" id="{6CF8BE45-AA25-48FD-B8C0-B8F84064EB54}"/>
              </a:ext>
            </a:extLst>
          </p:cNvPr>
          <p:cNvSpPr/>
          <p:nvPr/>
        </p:nvSpPr>
        <p:spPr>
          <a:xfrm>
            <a:off x="6138094" y="2985537"/>
            <a:ext cx="3625702" cy="914400"/>
          </a:xfrm>
          <a:prstGeom prst="rect">
            <a:avLst/>
          </a:prstGeom>
          <a:solidFill>
            <a:srgbClr val="EC700A"/>
          </a:solidFill>
          <a:ln>
            <a:solidFill>
              <a:schemeClr val="bg2">
                <a:lumMod val="25000"/>
                <a:lumOff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effectLst>
                  <a:outerShdw blurRad="38100" dist="38100" dir="2700000" algn="tl">
                    <a:srgbClr val="000000">
                      <a:alpha val="43137"/>
                    </a:srgbClr>
                  </a:outerShdw>
                </a:effectLst>
              </a:rPr>
              <a:t>Incorrect Answer</a:t>
            </a:r>
          </a:p>
        </p:txBody>
      </p:sp>
      <p:sp>
        <p:nvSpPr>
          <p:cNvPr id="20" name="Rectangle 19">
            <a:extLst>
              <a:ext uri="{FF2B5EF4-FFF2-40B4-BE49-F238E27FC236}">
                <a16:creationId xmlns:a16="http://schemas.microsoft.com/office/drawing/2014/main" id="{AD0B9FA4-20DC-4AB5-93E0-09EF2DDCC6FB}"/>
              </a:ext>
            </a:extLst>
          </p:cNvPr>
          <p:cNvSpPr/>
          <p:nvPr/>
        </p:nvSpPr>
        <p:spPr>
          <a:xfrm>
            <a:off x="6128764" y="1837270"/>
            <a:ext cx="3625702" cy="914400"/>
          </a:xfrm>
          <a:prstGeom prst="rect">
            <a:avLst/>
          </a:prstGeom>
          <a:solidFill>
            <a:schemeClr val="bg2"/>
          </a:solidFill>
          <a:ln>
            <a:solidFill>
              <a:schemeClr val="tx2">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F0"/>
                </a:solidFill>
                <a:effectLst>
                  <a:outerShdw blurRad="38100" dist="38100" dir="2700000" algn="tl">
                    <a:srgbClr val="000000">
                      <a:alpha val="43137"/>
                    </a:srgbClr>
                  </a:outerShdw>
                </a:effectLst>
              </a:rPr>
              <a:t>Incorrect Answer</a:t>
            </a:r>
          </a:p>
        </p:txBody>
      </p:sp>
      <p:sp>
        <p:nvSpPr>
          <p:cNvPr id="23" name="Arrow: Pentagon 22">
            <a:extLst>
              <a:ext uri="{FF2B5EF4-FFF2-40B4-BE49-F238E27FC236}">
                <a16:creationId xmlns:a16="http://schemas.microsoft.com/office/drawing/2014/main" id="{58C3FB48-0846-48A2-9BD9-5CD4C750B072}"/>
              </a:ext>
            </a:extLst>
          </p:cNvPr>
          <p:cNvSpPr/>
          <p:nvPr/>
        </p:nvSpPr>
        <p:spPr>
          <a:xfrm>
            <a:off x="1614345" y="3439633"/>
            <a:ext cx="3125972" cy="1265274"/>
          </a:xfrm>
          <a:prstGeom prst="homePlate">
            <a:avLst/>
          </a:prstGeom>
          <a:solidFill>
            <a:schemeClr val="accent1">
              <a:lumMod val="5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US" sz="3200" b="1" dirty="0">
                <a:solidFill>
                  <a:prstClr val="white"/>
                </a:solidFill>
                <a:effectLst>
                  <a:outerShdw blurRad="38100" dist="38100" dir="2700000" algn="tl">
                    <a:srgbClr val="000000">
                      <a:alpha val="43137"/>
                    </a:srgbClr>
                  </a:outerShdw>
                </a:effectLst>
              </a:rPr>
              <a:t>STEM</a:t>
            </a:r>
          </a:p>
        </p:txBody>
      </p:sp>
    </p:spTree>
    <p:extLst>
      <p:ext uri="{BB962C8B-B14F-4D97-AF65-F5344CB8AC3E}">
        <p14:creationId xmlns:p14="http://schemas.microsoft.com/office/powerpoint/2010/main" val="60651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animBg="1"/>
      <p:bldP spid="17"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856F-E37E-46CE-A1B3-C4D7211F2B94}"/>
              </a:ext>
            </a:extLst>
          </p:cNvPr>
          <p:cNvSpPr>
            <a:spLocks noGrp="1"/>
          </p:cNvSpPr>
          <p:nvPr>
            <p:ph type="title"/>
          </p:nvPr>
        </p:nvSpPr>
        <p:spPr/>
        <p:txBody>
          <a:bodyPr/>
          <a:lstStyle/>
          <a:p>
            <a:r>
              <a:rPr lang="en-US" dirty="0"/>
              <a:t>Plausible but Incorrect Distractors </a:t>
            </a:r>
          </a:p>
        </p:txBody>
      </p:sp>
      <p:sp>
        <p:nvSpPr>
          <p:cNvPr id="3" name="Content Placeholder 2">
            <a:extLst>
              <a:ext uri="{FF2B5EF4-FFF2-40B4-BE49-F238E27FC236}">
                <a16:creationId xmlns:a16="http://schemas.microsoft.com/office/drawing/2014/main" id="{8EBBF2BB-311C-443A-A168-6A219B7161E7}"/>
              </a:ext>
            </a:extLst>
          </p:cNvPr>
          <p:cNvSpPr>
            <a:spLocks noGrp="1"/>
          </p:cNvSpPr>
          <p:nvPr>
            <p:ph idx="1"/>
          </p:nvPr>
        </p:nvSpPr>
        <p:spPr>
          <a:xfrm>
            <a:off x="3510774" y="2806981"/>
            <a:ext cx="5412963" cy="2655415"/>
          </a:xfrm>
        </p:spPr>
        <p:txBody>
          <a:bodyPr>
            <a:normAutofit/>
          </a:bodyPr>
          <a:lstStyle/>
          <a:p>
            <a:pPr marL="457200" lvl="1" indent="0">
              <a:buNone/>
            </a:pPr>
            <a:endParaRPr lang="en-US" sz="3000" dirty="0"/>
          </a:p>
          <a:p>
            <a:pPr marL="0" lvl="1" indent="0">
              <a:buNone/>
            </a:pPr>
            <a:r>
              <a:rPr lang="en-US" sz="2800" dirty="0">
                <a:solidFill>
                  <a:schemeClr val="tx2">
                    <a:lumMod val="60000"/>
                    <a:lumOff val="40000"/>
                  </a:schemeClr>
                </a:solidFill>
              </a:rPr>
              <a:t>Which of the following is a fruit?</a:t>
            </a:r>
            <a:endParaRPr lang="en-US" sz="1800" dirty="0">
              <a:solidFill>
                <a:schemeClr val="tx2">
                  <a:lumMod val="60000"/>
                  <a:lumOff val="40000"/>
                </a:schemeClr>
              </a:solidFill>
            </a:endParaRPr>
          </a:p>
          <a:p>
            <a:pPr lvl="1"/>
            <a:r>
              <a:rPr lang="en-US" sz="2400" dirty="0">
                <a:solidFill>
                  <a:schemeClr val="tx2">
                    <a:lumMod val="60000"/>
                    <a:lumOff val="40000"/>
                  </a:schemeClr>
                </a:solidFill>
              </a:rPr>
              <a:t>Broccoli</a:t>
            </a:r>
          </a:p>
          <a:p>
            <a:pPr lvl="1"/>
            <a:r>
              <a:rPr lang="en-US" sz="2400" dirty="0">
                <a:solidFill>
                  <a:schemeClr val="tx2">
                    <a:lumMod val="60000"/>
                    <a:lumOff val="40000"/>
                  </a:schemeClr>
                </a:solidFill>
              </a:rPr>
              <a:t>Bananas</a:t>
            </a:r>
          </a:p>
          <a:p>
            <a:pPr lvl="1"/>
            <a:r>
              <a:rPr lang="en-US" sz="2400" dirty="0">
                <a:solidFill>
                  <a:schemeClr val="tx2">
                    <a:lumMod val="60000"/>
                    <a:lumOff val="40000"/>
                  </a:schemeClr>
                </a:solidFill>
              </a:rPr>
              <a:t>Cauliflower</a:t>
            </a:r>
          </a:p>
          <a:p>
            <a:pPr lvl="1"/>
            <a:r>
              <a:rPr lang="en-US" sz="2400" dirty="0">
                <a:solidFill>
                  <a:schemeClr val="tx2">
                    <a:lumMod val="60000"/>
                    <a:lumOff val="40000"/>
                  </a:schemeClr>
                </a:solidFill>
              </a:rPr>
              <a:t>Little brown dogs</a:t>
            </a:r>
          </a:p>
          <a:p>
            <a:pPr lvl="1"/>
            <a:endParaRPr lang="en-US" sz="2400" dirty="0"/>
          </a:p>
        </p:txBody>
      </p:sp>
      <p:pic>
        <p:nvPicPr>
          <p:cNvPr id="5" name="Picture 4">
            <a:extLst>
              <a:ext uri="{FF2B5EF4-FFF2-40B4-BE49-F238E27FC236}">
                <a16:creationId xmlns:a16="http://schemas.microsoft.com/office/drawing/2014/main" id="{A67297AB-1B0A-42A4-A68A-584A1DF5F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1034" y="4263019"/>
            <a:ext cx="1891728" cy="1878726"/>
          </a:xfrm>
          <a:prstGeom prst="rect">
            <a:avLst/>
          </a:prstGeom>
          <a:ln>
            <a:solidFill>
              <a:schemeClr val="accent1"/>
            </a:solidFill>
          </a:ln>
          <a:scene3d>
            <a:camera prst="orthographicFront"/>
            <a:lightRig rig="threePt" dir="t"/>
          </a:scene3d>
          <a:sp3d>
            <a:bevelT prst="slope"/>
          </a:sp3d>
        </p:spPr>
      </p:pic>
      <p:pic>
        <p:nvPicPr>
          <p:cNvPr id="7" name="Picture 6">
            <a:extLst>
              <a:ext uri="{FF2B5EF4-FFF2-40B4-BE49-F238E27FC236}">
                <a16:creationId xmlns:a16="http://schemas.microsoft.com/office/drawing/2014/main" id="{9764A1C9-4E9E-4026-A20B-E154E144A85C}"/>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732" t="7502"/>
          <a:stretch/>
        </p:blipFill>
        <p:spPr>
          <a:xfrm>
            <a:off x="458339" y="3806611"/>
            <a:ext cx="3161492" cy="1895449"/>
          </a:xfrm>
          <a:prstGeom prst="rect">
            <a:avLst/>
          </a:prstGeom>
          <a:ln>
            <a:solidFill>
              <a:schemeClr val="accent1"/>
            </a:solidFill>
          </a:ln>
          <a:scene3d>
            <a:camera prst="orthographicFront"/>
            <a:lightRig rig="threePt" dir="t"/>
          </a:scene3d>
          <a:sp3d>
            <a:bevelT prst="slope"/>
          </a:sp3d>
        </p:spPr>
      </p:pic>
      <p:pic>
        <p:nvPicPr>
          <p:cNvPr id="9" name="Picture 8">
            <a:extLst>
              <a:ext uri="{FF2B5EF4-FFF2-40B4-BE49-F238E27FC236}">
                <a16:creationId xmlns:a16="http://schemas.microsoft.com/office/drawing/2014/main" id="{7A2F3C11-27F6-4300-A3E2-3BF4502D03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1029" y="2081089"/>
            <a:ext cx="3253327" cy="2036312"/>
          </a:xfrm>
          <a:prstGeom prst="rect">
            <a:avLst/>
          </a:prstGeom>
          <a:ln>
            <a:solidFill>
              <a:schemeClr val="accent1"/>
            </a:solidFill>
          </a:ln>
          <a:scene3d>
            <a:camera prst="orthographicFront"/>
            <a:lightRig rig="threePt" dir="t"/>
          </a:scene3d>
          <a:sp3d>
            <a:bevelT prst="slope"/>
          </a:sp3d>
        </p:spPr>
      </p:pic>
      <p:pic>
        <p:nvPicPr>
          <p:cNvPr id="11" name="Picture 10">
            <a:extLst>
              <a:ext uri="{FF2B5EF4-FFF2-40B4-BE49-F238E27FC236}">
                <a16:creationId xmlns:a16="http://schemas.microsoft.com/office/drawing/2014/main" id="{A556D561-102B-4CF7-A8D9-0C8E3AD5ACA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875259" y="3983291"/>
            <a:ext cx="1397474" cy="2162407"/>
          </a:xfrm>
          <a:prstGeom prst="rect">
            <a:avLst/>
          </a:prstGeom>
          <a:ln>
            <a:solidFill>
              <a:schemeClr val="accent1"/>
            </a:solidFill>
          </a:ln>
          <a:scene3d>
            <a:camera prst="orthographicFront"/>
            <a:lightRig rig="threePt" dir="t"/>
          </a:scene3d>
          <a:sp3d>
            <a:bevelT prst="slope"/>
          </a:sp3d>
        </p:spPr>
      </p:pic>
      <p:sp>
        <p:nvSpPr>
          <p:cNvPr id="12" name="Content Placeholder 2">
            <a:extLst>
              <a:ext uri="{FF2B5EF4-FFF2-40B4-BE49-F238E27FC236}">
                <a16:creationId xmlns:a16="http://schemas.microsoft.com/office/drawing/2014/main" id="{D4C22D2A-589B-46AC-B8E8-74FFCAD82944}"/>
              </a:ext>
            </a:extLst>
          </p:cNvPr>
          <p:cNvSpPr txBox="1">
            <a:spLocks/>
          </p:cNvSpPr>
          <p:nvPr/>
        </p:nvSpPr>
        <p:spPr>
          <a:xfrm>
            <a:off x="-55021" y="2160918"/>
            <a:ext cx="8483030" cy="11988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a:r>
              <a:rPr lang="en-US" sz="2800" dirty="0"/>
              <a:t>All distractors must be plausible but incorrect. </a:t>
            </a:r>
            <a:endParaRPr lang="en-US" sz="2400" dirty="0"/>
          </a:p>
          <a:p>
            <a:pPr lvl="1"/>
            <a:r>
              <a:rPr lang="en-US" sz="2800" dirty="0"/>
              <a:t>No ‘little brown dog’ distractors. </a:t>
            </a:r>
          </a:p>
          <a:p>
            <a:pPr marL="457200" lvl="1" indent="0">
              <a:buFont typeface="Arial" panose="020B0604020202020204" pitchFamily="34" charset="0"/>
              <a:buNone/>
            </a:pPr>
            <a:endParaRPr lang="en-US" sz="3000" dirty="0"/>
          </a:p>
          <a:p>
            <a:pPr lvl="1"/>
            <a:endParaRPr lang="en-US" sz="2400" dirty="0"/>
          </a:p>
        </p:txBody>
      </p:sp>
    </p:spTree>
    <p:extLst>
      <p:ext uri="{BB962C8B-B14F-4D97-AF65-F5344CB8AC3E}">
        <p14:creationId xmlns:p14="http://schemas.microsoft.com/office/powerpoint/2010/main" val="260088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500"/>
                            </p:stCondLst>
                            <p:childTnLst>
                              <p:par>
                                <p:cTn id="34" presetID="10" presetClass="entr" presetSubtype="0" fill="hold" nodeType="afterEffect">
                                  <p:stCondLst>
                                    <p:cond delay="30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3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30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73FB-95FC-45DA-A72F-840F086E35D5}"/>
              </a:ext>
            </a:extLst>
          </p:cNvPr>
          <p:cNvSpPr>
            <a:spLocks noGrp="1"/>
          </p:cNvSpPr>
          <p:nvPr>
            <p:ph type="title"/>
          </p:nvPr>
        </p:nvSpPr>
        <p:spPr/>
        <p:txBody>
          <a:bodyPr/>
          <a:lstStyle/>
          <a:p>
            <a:r>
              <a:rPr lang="en-US" dirty="0"/>
              <a:t>Multiple Choice Questions</a:t>
            </a:r>
          </a:p>
        </p:txBody>
      </p:sp>
      <p:sp>
        <p:nvSpPr>
          <p:cNvPr id="3" name="Text Placeholder 2">
            <a:extLst>
              <a:ext uri="{FF2B5EF4-FFF2-40B4-BE49-F238E27FC236}">
                <a16:creationId xmlns:a16="http://schemas.microsoft.com/office/drawing/2014/main" id="{D9AD3CBB-BBC5-4E83-9AF4-A5B7F77724F5}"/>
              </a:ext>
            </a:extLst>
          </p:cNvPr>
          <p:cNvSpPr>
            <a:spLocks noGrp="1"/>
          </p:cNvSpPr>
          <p:nvPr>
            <p:ph type="body" idx="1"/>
          </p:nvPr>
        </p:nvSpPr>
        <p:spPr>
          <a:xfrm>
            <a:off x="535415" y="2336873"/>
            <a:ext cx="4472327" cy="693135"/>
          </a:xfrm>
        </p:spPr>
        <p:txBody>
          <a:bodyPr>
            <a:normAutofit/>
          </a:bodyPr>
          <a:lstStyle/>
          <a:p>
            <a:r>
              <a:rPr lang="en-US" dirty="0">
                <a:solidFill>
                  <a:schemeClr val="tx2">
                    <a:lumMod val="60000"/>
                    <a:lumOff val="40000"/>
                  </a:schemeClr>
                </a:solidFill>
              </a:rPr>
              <a:t>Advantages</a:t>
            </a:r>
            <a:r>
              <a:rPr lang="en-US" dirty="0"/>
              <a:t>			</a:t>
            </a:r>
          </a:p>
        </p:txBody>
      </p:sp>
      <p:sp>
        <p:nvSpPr>
          <p:cNvPr id="4" name="Content Placeholder 3">
            <a:extLst>
              <a:ext uri="{FF2B5EF4-FFF2-40B4-BE49-F238E27FC236}">
                <a16:creationId xmlns:a16="http://schemas.microsoft.com/office/drawing/2014/main" id="{DB32711B-16E7-40FA-BF40-BC02D889CA68}"/>
              </a:ext>
            </a:extLst>
          </p:cNvPr>
          <p:cNvSpPr>
            <a:spLocks noGrp="1"/>
          </p:cNvSpPr>
          <p:nvPr>
            <p:ph sz="half" idx="2"/>
          </p:nvPr>
        </p:nvSpPr>
        <p:spPr>
          <a:xfrm>
            <a:off x="680322" y="3030008"/>
            <a:ext cx="5384048" cy="2137215"/>
          </a:xfrm>
        </p:spPr>
        <p:txBody>
          <a:bodyPr>
            <a:normAutofit/>
          </a:bodyPr>
          <a:lstStyle/>
          <a:p>
            <a:pPr lvl="0"/>
            <a:r>
              <a:rPr lang="en-US" dirty="0"/>
              <a:t>Tests a wide range of training objectives. </a:t>
            </a:r>
          </a:p>
          <a:p>
            <a:pPr lvl="0"/>
            <a:r>
              <a:rPr lang="en-US" dirty="0"/>
              <a:t>Guessing is reduced.  </a:t>
            </a:r>
          </a:p>
          <a:p>
            <a:pPr lvl="0"/>
            <a:r>
              <a:rPr lang="en-US" dirty="0"/>
              <a:t>A range of thinking skills may be tested. </a:t>
            </a:r>
          </a:p>
          <a:p>
            <a:pPr marL="0" indent="0">
              <a:buNone/>
            </a:pPr>
            <a:endParaRPr lang="en-US" dirty="0"/>
          </a:p>
        </p:txBody>
      </p:sp>
      <p:sp>
        <p:nvSpPr>
          <p:cNvPr id="5" name="Text Placeholder 4">
            <a:extLst>
              <a:ext uri="{FF2B5EF4-FFF2-40B4-BE49-F238E27FC236}">
                <a16:creationId xmlns:a16="http://schemas.microsoft.com/office/drawing/2014/main" id="{F3E8C55C-7C33-4952-BC2B-741125CC6ABB}"/>
              </a:ext>
            </a:extLst>
          </p:cNvPr>
          <p:cNvSpPr>
            <a:spLocks noGrp="1"/>
          </p:cNvSpPr>
          <p:nvPr>
            <p:ph type="body" sz="quarter" idx="3"/>
          </p:nvPr>
        </p:nvSpPr>
        <p:spPr>
          <a:xfrm>
            <a:off x="6294606" y="2328421"/>
            <a:ext cx="4474028" cy="692076"/>
          </a:xfrm>
        </p:spPr>
        <p:txBody>
          <a:bodyPr/>
          <a:lstStyle/>
          <a:p>
            <a:r>
              <a:rPr lang="en-US" dirty="0">
                <a:solidFill>
                  <a:schemeClr val="tx2">
                    <a:lumMod val="60000"/>
                    <a:lumOff val="40000"/>
                  </a:schemeClr>
                </a:solidFill>
              </a:rPr>
              <a:t>Disadvantages</a:t>
            </a:r>
          </a:p>
        </p:txBody>
      </p:sp>
      <p:sp>
        <p:nvSpPr>
          <p:cNvPr id="13" name="Content Placeholder 12">
            <a:extLst>
              <a:ext uri="{FF2B5EF4-FFF2-40B4-BE49-F238E27FC236}">
                <a16:creationId xmlns:a16="http://schemas.microsoft.com/office/drawing/2014/main" id="{83B6A65D-BF3E-41A3-AF06-C1CE8CC824B2}"/>
              </a:ext>
            </a:extLst>
          </p:cNvPr>
          <p:cNvSpPr>
            <a:spLocks noGrp="1"/>
          </p:cNvSpPr>
          <p:nvPr>
            <p:ph sz="quarter" idx="4"/>
          </p:nvPr>
        </p:nvSpPr>
        <p:spPr>
          <a:xfrm>
            <a:off x="6413633" y="2943743"/>
            <a:ext cx="5197522" cy="2906179"/>
          </a:xfrm>
        </p:spPr>
        <p:txBody>
          <a:bodyPr>
            <a:normAutofit/>
          </a:bodyPr>
          <a:lstStyle/>
          <a:p>
            <a:pPr lvl="0"/>
            <a:r>
              <a:rPr lang="en-US" dirty="0"/>
              <a:t>Composing effective test items is difficult.  </a:t>
            </a:r>
          </a:p>
          <a:p>
            <a:pPr lvl="0"/>
            <a:r>
              <a:rPr lang="en-US" dirty="0"/>
              <a:t>Presents fixed options.</a:t>
            </a:r>
          </a:p>
          <a:p>
            <a:pPr lvl="0"/>
            <a:r>
              <a:rPr lang="en-US" dirty="0"/>
              <a:t>Limits Creativity. </a:t>
            </a:r>
          </a:p>
          <a:p>
            <a:pPr lvl="0"/>
            <a:r>
              <a:rPr lang="en-US" dirty="0"/>
              <a:t>Writing plausible distracters can be challenging.  </a:t>
            </a:r>
          </a:p>
          <a:p>
            <a:pPr marL="0" indent="0">
              <a:buNone/>
            </a:pPr>
            <a:endParaRPr lang="en-US" dirty="0"/>
          </a:p>
        </p:txBody>
      </p:sp>
      <p:pic>
        <p:nvPicPr>
          <p:cNvPr id="7" name="Picture 6">
            <a:extLst>
              <a:ext uri="{FF2B5EF4-FFF2-40B4-BE49-F238E27FC236}">
                <a16:creationId xmlns:a16="http://schemas.microsoft.com/office/drawing/2014/main" id="{AEE32D8E-8292-41A9-96AB-A6C0A0E8E3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476" y="4786604"/>
            <a:ext cx="1950097" cy="195009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8" descr="A picture containing clipart&#10;&#10;Description generated with very high confidence">
            <a:extLst>
              <a:ext uri="{FF2B5EF4-FFF2-40B4-BE49-F238E27FC236}">
                <a16:creationId xmlns:a16="http://schemas.microsoft.com/office/drawing/2014/main" id="{D4C0FAD0-B60B-4282-90A5-6BF8E2301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7803" y="5054598"/>
            <a:ext cx="2259441" cy="15906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0591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500"/>
                                        <p:tgtEl>
                                          <p:spTgt spid="4">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Effect transition="in" filter="fade">
                                      <p:cBhvr>
                                        <p:cTn id="26" dur="500"/>
                                        <p:tgtEl>
                                          <p:spTgt spid="1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P spid="5" grpId="0" build="p"/>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8FEA-462A-436D-BB81-920EEEA2A20F}"/>
              </a:ext>
            </a:extLst>
          </p:cNvPr>
          <p:cNvSpPr>
            <a:spLocks noGrp="1"/>
          </p:cNvSpPr>
          <p:nvPr>
            <p:ph type="title"/>
          </p:nvPr>
        </p:nvSpPr>
        <p:spPr/>
        <p:txBody>
          <a:bodyPr/>
          <a:lstStyle/>
          <a:p>
            <a:r>
              <a:rPr lang="en-US" dirty="0"/>
              <a:t>Incomplete-Statement  Multiple-Choice </a:t>
            </a:r>
          </a:p>
        </p:txBody>
      </p:sp>
      <p:sp>
        <p:nvSpPr>
          <p:cNvPr id="3" name="Content Placeholder 2">
            <a:extLst>
              <a:ext uri="{FF2B5EF4-FFF2-40B4-BE49-F238E27FC236}">
                <a16:creationId xmlns:a16="http://schemas.microsoft.com/office/drawing/2014/main" id="{2BFC5CAF-2D15-4B08-8C54-87BF26DB2F79}"/>
              </a:ext>
            </a:extLst>
          </p:cNvPr>
          <p:cNvSpPr>
            <a:spLocks noGrp="1"/>
          </p:cNvSpPr>
          <p:nvPr>
            <p:ph idx="1"/>
          </p:nvPr>
        </p:nvSpPr>
        <p:spPr>
          <a:xfrm>
            <a:off x="680321" y="2336873"/>
            <a:ext cx="10939459" cy="837648"/>
          </a:xfrm>
        </p:spPr>
        <p:txBody>
          <a:bodyPr>
            <a:noAutofit/>
          </a:bodyPr>
          <a:lstStyle/>
          <a:p>
            <a:r>
              <a:rPr lang="en-US" sz="2800" dirty="0"/>
              <a:t>A variation of the Multiple-Choice question</a:t>
            </a:r>
          </a:p>
          <a:p>
            <a:r>
              <a:rPr lang="en-US" sz="2800" dirty="0"/>
              <a:t>Presents an incomplete statement and a set of standard options</a:t>
            </a:r>
          </a:p>
        </p:txBody>
      </p:sp>
      <p:sp>
        <p:nvSpPr>
          <p:cNvPr id="4" name="Content Placeholder 2">
            <a:extLst>
              <a:ext uri="{FF2B5EF4-FFF2-40B4-BE49-F238E27FC236}">
                <a16:creationId xmlns:a16="http://schemas.microsoft.com/office/drawing/2014/main" id="{35975AED-3AC7-44AD-B4E7-560FC2CDC227}"/>
              </a:ext>
            </a:extLst>
          </p:cNvPr>
          <p:cNvSpPr txBox="1">
            <a:spLocks/>
          </p:cNvSpPr>
          <p:nvPr/>
        </p:nvSpPr>
        <p:spPr>
          <a:xfrm>
            <a:off x="1721242" y="3791860"/>
            <a:ext cx="9898538" cy="2013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dirty="0">
                <a:solidFill>
                  <a:schemeClr val="tx2">
                    <a:lumMod val="60000"/>
                    <a:lumOff val="40000"/>
                  </a:schemeClr>
                </a:solidFill>
              </a:rPr>
              <a:t>Unreasonable searches and seizures are prohibited by the ___  ___.</a:t>
            </a:r>
          </a:p>
          <a:p>
            <a:pPr marL="914400" lvl="1" indent="-457200">
              <a:buFont typeface="+mj-lt"/>
              <a:buAutoNum type="alphaUcPeriod"/>
            </a:pPr>
            <a:r>
              <a:rPr lang="en-US" sz="2400" dirty="0">
                <a:solidFill>
                  <a:schemeClr val="tx2">
                    <a:lumMod val="60000"/>
                    <a:lumOff val="40000"/>
                  </a:schemeClr>
                </a:solidFill>
              </a:rPr>
              <a:t>Second Amendment</a:t>
            </a:r>
          </a:p>
          <a:p>
            <a:pPr marL="914400" lvl="1" indent="-457200">
              <a:buFont typeface="+mj-lt"/>
              <a:buAutoNum type="alphaUcPeriod"/>
            </a:pPr>
            <a:r>
              <a:rPr lang="en-US" sz="2400" dirty="0">
                <a:solidFill>
                  <a:schemeClr val="tx2">
                    <a:lumMod val="60000"/>
                    <a:lumOff val="40000"/>
                  </a:schemeClr>
                </a:solidFill>
              </a:rPr>
              <a:t>Fourth Amendment</a:t>
            </a:r>
          </a:p>
          <a:p>
            <a:pPr marL="914400" lvl="1" indent="-457200">
              <a:buFont typeface="+mj-lt"/>
              <a:buAutoNum type="alphaUcPeriod"/>
            </a:pPr>
            <a:r>
              <a:rPr lang="en-US" sz="2400" dirty="0">
                <a:solidFill>
                  <a:schemeClr val="tx2">
                    <a:lumMod val="60000"/>
                    <a:lumOff val="40000"/>
                  </a:schemeClr>
                </a:solidFill>
              </a:rPr>
              <a:t>Fifth Amendment</a:t>
            </a:r>
          </a:p>
          <a:p>
            <a:pPr marL="914400" lvl="1" indent="-457200">
              <a:buFont typeface="+mj-lt"/>
              <a:buAutoNum type="alphaUcPeriod"/>
            </a:pPr>
            <a:r>
              <a:rPr lang="en-US" sz="2400" dirty="0">
                <a:solidFill>
                  <a:schemeClr val="tx2">
                    <a:lumMod val="60000"/>
                    <a:lumOff val="40000"/>
                  </a:schemeClr>
                </a:solidFill>
              </a:rPr>
              <a:t>Sixth Amendment</a:t>
            </a:r>
            <a:endParaRPr lang="en-US" dirty="0">
              <a:solidFill>
                <a:schemeClr val="tx2">
                  <a:lumMod val="60000"/>
                  <a:lumOff val="40000"/>
                </a:schemeClr>
              </a:solidFill>
            </a:endParaRPr>
          </a:p>
        </p:txBody>
      </p:sp>
    </p:spTree>
    <p:extLst>
      <p:ext uri="{BB962C8B-B14F-4D97-AF65-F5344CB8AC3E}">
        <p14:creationId xmlns:p14="http://schemas.microsoft.com/office/powerpoint/2010/main" val="411999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B7DB5-E62D-4C5A-A059-7CF2A0F7B00E}"/>
              </a:ext>
            </a:extLst>
          </p:cNvPr>
          <p:cNvSpPr>
            <a:spLocks noGrp="1"/>
          </p:cNvSpPr>
          <p:nvPr>
            <p:ph type="title"/>
          </p:nvPr>
        </p:nvSpPr>
        <p:spPr/>
        <p:txBody>
          <a:bodyPr/>
          <a:lstStyle/>
          <a:p>
            <a:r>
              <a:rPr lang="en-US" dirty="0"/>
              <a:t>Matching</a:t>
            </a:r>
          </a:p>
        </p:txBody>
      </p:sp>
      <p:graphicFrame>
        <p:nvGraphicFramePr>
          <p:cNvPr id="4" name="Table 3">
            <a:extLst>
              <a:ext uri="{FF2B5EF4-FFF2-40B4-BE49-F238E27FC236}">
                <a16:creationId xmlns:a16="http://schemas.microsoft.com/office/drawing/2014/main" id="{280A13B3-6356-4C7C-94F6-B7DB431C80C9}"/>
              </a:ext>
            </a:extLst>
          </p:cNvPr>
          <p:cNvGraphicFramePr>
            <a:graphicFrameLocks noGrp="1"/>
          </p:cNvGraphicFramePr>
          <p:nvPr>
            <p:extLst>
              <p:ext uri="{D42A27DB-BD31-4B8C-83A1-F6EECF244321}">
                <p14:modId xmlns:p14="http://schemas.microsoft.com/office/powerpoint/2010/main" val="2625614545"/>
              </p:ext>
            </p:extLst>
          </p:nvPr>
        </p:nvGraphicFramePr>
        <p:xfrm>
          <a:off x="1050924" y="2245152"/>
          <a:ext cx="10144664" cy="3570855"/>
        </p:xfrm>
        <a:graphic>
          <a:graphicData uri="http://schemas.openxmlformats.org/drawingml/2006/table">
            <a:tbl>
              <a:tblPr firstRow="1" firstCol="1" bandRow="1">
                <a:tableStyleId>{5C22544A-7EE6-4342-B048-85BDC9FD1C3A}</a:tableStyleId>
              </a:tblPr>
              <a:tblGrid>
                <a:gridCol w="2579298">
                  <a:extLst>
                    <a:ext uri="{9D8B030D-6E8A-4147-A177-3AD203B41FA5}">
                      <a16:colId xmlns:a16="http://schemas.microsoft.com/office/drawing/2014/main" val="2198622641"/>
                    </a:ext>
                  </a:extLst>
                </a:gridCol>
                <a:gridCol w="7384363">
                  <a:extLst>
                    <a:ext uri="{9D8B030D-6E8A-4147-A177-3AD203B41FA5}">
                      <a16:colId xmlns:a16="http://schemas.microsoft.com/office/drawing/2014/main" val="1149933853"/>
                    </a:ext>
                  </a:extLst>
                </a:gridCol>
                <a:gridCol w="181003">
                  <a:extLst>
                    <a:ext uri="{9D8B030D-6E8A-4147-A177-3AD203B41FA5}">
                      <a16:colId xmlns:a16="http://schemas.microsoft.com/office/drawing/2014/main" val="2204902057"/>
                    </a:ext>
                  </a:extLst>
                </a:gridCol>
              </a:tblGrid>
              <a:tr h="868061">
                <a:tc gridSpan="3">
                  <a:txBody>
                    <a:bodyPr/>
                    <a:lstStyle/>
                    <a:p>
                      <a:pPr marL="114300" marR="0" indent="0" algn="just" defTabSz="889000">
                        <a:spcBef>
                          <a:spcPts val="0"/>
                        </a:spcBef>
                        <a:spcAft>
                          <a:spcPts val="600"/>
                        </a:spcAft>
                        <a:tabLst/>
                      </a:pPr>
                      <a:r>
                        <a:rPr lang="en-US" sz="2400" dirty="0">
                          <a:effectLst/>
                        </a:rPr>
                        <a:t>Match the letters of the definitions in the right column with the terms in the left column.</a:t>
                      </a:r>
                      <a:endParaRPr lang="en-US" sz="2400" dirty="0">
                        <a:effectLst/>
                        <a:latin typeface="Arial" panose="020B0604020202020204" pitchFamily="34" charset="0"/>
                        <a:ea typeface="Times New Roman" panose="02020603050405020304" pitchFamily="18" charset="0"/>
                      </a:endParaRPr>
                    </a:p>
                  </a:txBody>
                  <a:tcPr marL="68580" marR="68580" marT="0" marB="0">
                    <a:cell3D prstMaterial="dkEdge">
                      <a:bevel prst="coolSlant"/>
                      <a:lightRig rig="flood" dir="t"/>
                    </a:cell3D>
                    <a:solidFill>
                      <a:schemeClr val="accent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7553798"/>
                  </a:ext>
                </a:extLst>
              </a:tr>
              <a:tr h="719194">
                <a:tc>
                  <a:txBody>
                    <a:bodyPr/>
                    <a:lstStyle/>
                    <a:p>
                      <a:pPr marL="0" marR="0" algn="just">
                        <a:spcBef>
                          <a:spcPts val="0"/>
                        </a:spcBef>
                        <a:spcAft>
                          <a:spcPts val="0"/>
                        </a:spcAft>
                      </a:pPr>
                      <a:r>
                        <a:rPr lang="en-US" sz="2000" dirty="0">
                          <a:effectLst/>
                        </a:rPr>
                        <a:t>___Reasonable      </a:t>
                      </a:r>
                    </a:p>
                    <a:p>
                      <a:pPr marL="0" marR="0" algn="just">
                        <a:spcBef>
                          <a:spcPts val="0"/>
                        </a:spcBef>
                        <a:spcAft>
                          <a:spcPts val="0"/>
                        </a:spcAft>
                      </a:pPr>
                      <a:r>
                        <a:rPr lang="en-US" sz="2000" dirty="0">
                          <a:effectLst/>
                        </a:rPr>
                        <a:t>      Suspicion</a:t>
                      </a:r>
                      <a:endParaRPr lang="en-US" sz="2400" dirty="0">
                        <a:effectLst/>
                        <a:latin typeface="Arial" panose="020B0604020202020204" pitchFamily="34" charset="0"/>
                        <a:ea typeface="Times New Roman" panose="02020603050405020304" pitchFamily="18" charset="0"/>
                      </a:endParaRPr>
                    </a:p>
                  </a:txBody>
                  <a:tcPr marL="68580" marR="68580" marT="0" marB="0">
                    <a:cell3D prstMaterial="dkEdge">
                      <a:bevel prst="coolSlant"/>
                      <a:lightRig rig="flood" dir="t"/>
                    </a:cell3D>
                    <a:solidFill>
                      <a:schemeClr val="bg2">
                        <a:lumMod val="75000"/>
                      </a:schemeClr>
                    </a:solidFill>
                  </a:tcPr>
                </a:tc>
                <a:tc>
                  <a:txBody>
                    <a:bodyPr/>
                    <a:lstStyle/>
                    <a:p>
                      <a:pPr marL="0" marR="0" lvl="0" indent="0" algn="just">
                        <a:lnSpc>
                          <a:spcPct val="115000"/>
                        </a:lnSpc>
                        <a:spcBef>
                          <a:spcPts val="0"/>
                        </a:spcBef>
                        <a:spcAft>
                          <a:spcPts val="600"/>
                        </a:spcAft>
                        <a:buFont typeface="+mj-lt"/>
                        <a:buNone/>
                      </a:pPr>
                      <a:r>
                        <a:rPr lang="en-US" sz="2000" dirty="0">
                          <a:effectLst/>
                        </a:rPr>
                        <a:t>A.  Proof that exceeds that of a reasonable and normal doubt.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cell3D prstMaterial="dkEdge">
                      <a:bevel prst="coolSlant"/>
                      <a:lightRig rig="flood" dir="t"/>
                    </a:cell3D>
                  </a:tcPr>
                </a:tc>
                <a:tc>
                  <a:txBody>
                    <a:bodyPr/>
                    <a:lstStyle/>
                    <a:p>
                      <a:pPr marL="0" marR="0">
                        <a:spcBef>
                          <a:spcPts val="0"/>
                        </a:spcBef>
                        <a:spcAft>
                          <a:spcPts val="0"/>
                        </a:spcAft>
                      </a:pPr>
                      <a:r>
                        <a:rPr lang="en-US" sz="1200">
                          <a:effectLst/>
                        </a:rPr>
                        <a:t> </a:t>
                      </a:r>
                      <a:endParaRPr lang="en-US" sz="1200">
                        <a:effectLst/>
                        <a:latin typeface="Arial" panose="020B0604020202020204" pitchFamily="34" charset="0"/>
                        <a:ea typeface="Times New Roman" panose="02020603050405020304" pitchFamily="18" charset="0"/>
                      </a:endParaRPr>
                    </a:p>
                  </a:txBody>
                  <a:tcPr marL="0" marR="0" marT="0" marB="0" anchor="ctr">
                    <a:cell3D prstMaterial="dkEdge">
                      <a:bevel prst="coolSlant"/>
                      <a:lightRig rig="flood" dir="t"/>
                    </a:cell3D>
                  </a:tcPr>
                </a:tc>
                <a:extLst>
                  <a:ext uri="{0D108BD9-81ED-4DB2-BD59-A6C34878D82A}">
                    <a16:rowId xmlns:a16="http://schemas.microsoft.com/office/drawing/2014/main" val="3984891110"/>
                  </a:ext>
                </a:extLst>
              </a:tr>
              <a:tr h="508958">
                <a:tc>
                  <a:txBody>
                    <a:bodyPr/>
                    <a:lstStyle/>
                    <a:p>
                      <a:pPr marL="0" marR="0" algn="just">
                        <a:spcBef>
                          <a:spcPts val="0"/>
                        </a:spcBef>
                        <a:spcAft>
                          <a:spcPts val="0"/>
                        </a:spcAft>
                      </a:pPr>
                      <a:r>
                        <a:rPr lang="en-US" sz="2000">
                          <a:effectLst/>
                        </a:rPr>
                        <a:t>___Probable Cause</a:t>
                      </a:r>
                      <a:endParaRPr lang="en-US" sz="2400">
                        <a:effectLst/>
                        <a:latin typeface="Arial" panose="020B0604020202020204" pitchFamily="34" charset="0"/>
                        <a:ea typeface="Times New Roman" panose="02020603050405020304" pitchFamily="18" charset="0"/>
                      </a:endParaRPr>
                    </a:p>
                  </a:txBody>
                  <a:tcPr marL="68580" marR="68580" marT="0" marB="0">
                    <a:cell3D prstMaterial="dkEdge">
                      <a:bevel prst="coolSlant"/>
                      <a:lightRig rig="flood" dir="t"/>
                    </a:cell3D>
                    <a:solidFill>
                      <a:schemeClr val="bg2">
                        <a:lumMod val="75000"/>
                      </a:schemeClr>
                    </a:solidFill>
                  </a:tcPr>
                </a:tc>
                <a:tc>
                  <a:txBody>
                    <a:bodyPr/>
                    <a:lstStyle/>
                    <a:p>
                      <a:pPr marL="0" marR="0" lvl="0" indent="0" algn="just">
                        <a:lnSpc>
                          <a:spcPct val="115000"/>
                        </a:lnSpc>
                        <a:spcBef>
                          <a:spcPts val="0"/>
                        </a:spcBef>
                        <a:spcAft>
                          <a:spcPts val="600"/>
                        </a:spcAft>
                        <a:buFont typeface="+mj-lt"/>
                        <a:buNone/>
                      </a:pPr>
                      <a:r>
                        <a:rPr lang="en-US" sz="2000" dirty="0">
                          <a:effectLst/>
                        </a:rPr>
                        <a:t>B.  At first glance, the evidence appears sufficient.</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cell3D prstMaterial="dkEdge">
                      <a:bevel prst="coolSlant"/>
                      <a:lightRig rig="flood" dir="t"/>
                    </a:cell3D>
                  </a:tcPr>
                </a:tc>
                <a:tc>
                  <a:txBody>
                    <a:bodyPr/>
                    <a:lstStyle/>
                    <a:p>
                      <a:pPr marL="0" marR="0">
                        <a:spcBef>
                          <a:spcPts val="0"/>
                        </a:spcBef>
                        <a:spcAft>
                          <a:spcPts val="0"/>
                        </a:spcAft>
                      </a:pPr>
                      <a:r>
                        <a:rPr lang="en-US" sz="1200">
                          <a:effectLst/>
                        </a:rPr>
                        <a:t> </a:t>
                      </a:r>
                      <a:endParaRPr lang="en-US" sz="1200">
                        <a:effectLst/>
                        <a:latin typeface="Arial" panose="020B0604020202020204" pitchFamily="34" charset="0"/>
                        <a:ea typeface="Times New Roman" panose="02020603050405020304" pitchFamily="18" charset="0"/>
                      </a:endParaRPr>
                    </a:p>
                  </a:txBody>
                  <a:tcPr marL="0" marR="0" marT="0" marB="0" anchor="ctr">
                    <a:cell3D prstMaterial="dkEdge">
                      <a:bevel prst="coolSlant"/>
                      <a:lightRig rig="flood" dir="t"/>
                    </a:cell3D>
                  </a:tcPr>
                </a:tc>
                <a:extLst>
                  <a:ext uri="{0D108BD9-81ED-4DB2-BD59-A6C34878D82A}">
                    <a16:rowId xmlns:a16="http://schemas.microsoft.com/office/drawing/2014/main" val="1850738975"/>
                  </a:ext>
                </a:extLst>
              </a:tr>
              <a:tr h="698740">
                <a:tc>
                  <a:txBody>
                    <a:bodyPr/>
                    <a:lstStyle/>
                    <a:p>
                      <a:pPr marL="0" marR="0" algn="just">
                        <a:spcBef>
                          <a:spcPts val="0"/>
                        </a:spcBef>
                        <a:spcAft>
                          <a:spcPts val="600"/>
                        </a:spcAft>
                      </a:pPr>
                      <a:r>
                        <a:rPr lang="en-US" sz="2000">
                          <a:effectLst/>
                        </a:rPr>
                        <a:t>___Prima Facie</a:t>
                      </a:r>
                      <a:endParaRPr lang="en-US" sz="2400">
                        <a:effectLst/>
                        <a:latin typeface="Arial" panose="020B0604020202020204" pitchFamily="34" charset="0"/>
                        <a:ea typeface="Times New Roman" panose="02020603050405020304" pitchFamily="18" charset="0"/>
                      </a:endParaRPr>
                    </a:p>
                  </a:txBody>
                  <a:tcPr marL="68580" marR="68580" marT="0" marB="0">
                    <a:cell3D prstMaterial="dkEdge">
                      <a:bevel prst="coolSlant"/>
                      <a:lightRig rig="flood" dir="t"/>
                    </a:cell3D>
                    <a:solidFill>
                      <a:schemeClr val="bg2">
                        <a:lumMod val="75000"/>
                      </a:schemeClr>
                    </a:solidFill>
                  </a:tcPr>
                </a:tc>
                <a:tc>
                  <a:txBody>
                    <a:bodyPr/>
                    <a:lstStyle/>
                    <a:p>
                      <a:pPr marL="0" marR="0" lvl="0" indent="0" algn="just">
                        <a:lnSpc>
                          <a:spcPct val="100000"/>
                        </a:lnSpc>
                        <a:spcBef>
                          <a:spcPts val="0"/>
                        </a:spcBef>
                        <a:spcAft>
                          <a:spcPts val="0"/>
                        </a:spcAft>
                        <a:buFont typeface="+mj-lt"/>
                        <a:buNone/>
                      </a:pPr>
                      <a:r>
                        <a:rPr lang="en-US" sz="2000" dirty="0">
                          <a:effectLst/>
                        </a:rPr>
                        <a:t>C. Articulatable facts and circumstances that indicate that</a:t>
                      </a:r>
                    </a:p>
                    <a:p>
                      <a:pPr marL="0" marR="0" lvl="0" indent="0" algn="just">
                        <a:lnSpc>
                          <a:spcPct val="100000"/>
                        </a:lnSpc>
                        <a:spcBef>
                          <a:spcPts val="0"/>
                        </a:spcBef>
                        <a:spcAft>
                          <a:spcPts val="0"/>
                        </a:spcAft>
                        <a:buFont typeface="+mj-lt"/>
                        <a:buNone/>
                      </a:pPr>
                      <a:r>
                        <a:rPr lang="en-US" sz="2000" dirty="0">
                          <a:effectLst/>
                        </a:rPr>
                        <a:t>    criminal behavior is afoot.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cell3D prstMaterial="dkEdge">
                      <a:bevel prst="coolSlant"/>
                      <a:lightRig rig="flood" dir="t"/>
                    </a:cell3D>
                  </a:tcPr>
                </a:tc>
                <a:tc>
                  <a:txBody>
                    <a:bodyPr/>
                    <a:lstStyle/>
                    <a:p>
                      <a:pPr marL="0" marR="0">
                        <a:spcBef>
                          <a:spcPts val="0"/>
                        </a:spcBef>
                        <a:spcAft>
                          <a:spcPts val="0"/>
                        </a:spcAft>
                      </a:pPr>
                      <a:r>
                        <a:rPr lang="en-US" sz="1200">
                          <a:effectLst/>
                        </a:rPr>
                        <a:t> </a:t>
                      </a:r>
                      <a:endParaRPr lang="en-US" sz="1200">
                        <a:effectLst/>
                        <a:latin typeface="Arial" panose="020B0604020202020204" pitchFamily="34" charset="0"/>
                        <a:ea typeface="Times New Roman" panose="02020603050405020304" pitchFamily="18" charset="0"/>
                      </a:endParaRPr>
                    </a:p>
                  </a:txBody>
                  <a:tcPr marL="0" marR="0" marT="0" marB="0" anchor="ctr">
                    <a:cell3D prstMaterial="dkEdge">
                      <a:bevel prst="coolSlant"/>
                      <a:lightRig rig="flood" dir="t"/>
                    </a:cell3D>
                  </a:tcPr>
                </a:tc>
                <a:extLst>
                  <a:ext uri="{0D108BD9-81ED-4DB2-BD59-A6C34878D82A}">
                    <a16:rowId xmlns:a16="http://schemas.microsoft.com/office/drawing/2014/main" val="2512247038"/>
                  </a:ext>
                </a:extLst>
              </a:tr>
              <a:tr h="775902">
                <a:tc>
                  <a:txBody>
                    <a:bodyPr/>
                    <a:lstStyle/>
                    <a:p>
                      <a:pPr marL="0" marR="0" algn="just">
                        <a:spcBef>
                          <a:spcPts val="0"/>
                        </a:spcBef>
                        <a:spcAft>
                          <a:spcPts val="600"/>
                        </a:spcAft>
                      </a:pPr>
                      <a:r>
                        <a:rPr lang="en-US" sz="2000" dirty="0">
                          <a:effectLst/>
                        </a:rPr>
                        <a:t> </a:t>
                      </a:r>
                      <a:endParaRPr lang="en-US" sz="2400" dirty="0">
                        <a:effectLst/>
                        <a:latin typeface="Arial" panose="020B0604020202020204" pitchFamily="34" charset="0"/>
                        <a:ea typeface="Times New Roman" panose="02020603050405020304" pitchFamily="18" charset="0"/>
                      </a:endParaRPr>
                    </a:p>
                  </a:txBody>
                  <a:tcPr marL="68580" marR="68580" marT="0" marB="0">
                    <a:cell3D prstMaterial="dkEdge">
                      <a:bevel prst="coolSlant"/>
                      <a:lightRig rig="flood" dir="t"/>
                    </a:cell3D>
                    <a:solidFill>
                      <a:schemeClr val="bg2">
                        <a:lumMod val="75000"/>
                      </a:schemeClr>
                    </a:solidFill>
                  </a:tcPr>
                </a:tc>
                <a:tc>
                  <a:txBody>
                    <a:bodyPr/>
                    <a:lstStyle/>
                    <a:p>
                      <a:pPr marL="0" marR="0" lvl="0" indent="0" algn="just">
                        <a:lnSpc>
                          <a:spcPct val="100000"/>
                        </a:lnSpc>
                        <a:spcBef>
                          <a:spcPts val="0"/>
                        </a:spcBef>
                        <a:spcAft>
                          <a:spcPts val="0"/>
                        </a:spcAft>
                        <a:buFont typeface="+mj-lt"/>
                        <a:buNone/>
                      </a:pPr>
                      <a:r>
                        <a:rPr lang="en-US" sz="2000" dirty="0">
                          <a:effectLst/>
                        </a:rPr>
                        <a:t>D. Facts and circumstances that indicate that a specific</a:t>
                      </a:r>
                    </a:p>
                    <a:p>
                      <a:pPr marL="0" marR="0" lvl="0" indent="0" algn="just">
                        <a:lnSpc>
                          <a:spcPct val="100000"/>
                        </a:lnSpc>
                        <a:spcBef>
                          <a:spcPts val="0"/>
                        </a:spcBef>
                        <a:spcAft>
                          <a:spcPts val="0"/>
                        </a:spcAft>
                        <a:buFont typeface="+mj-lt"/>
                        <a:buNone/>
                      </a:pPr>
                      <a:r>
                        <a:rPr lang="en-US" sz="2000" dirty="0">
                          <a:effectLst/>
                        </a:rPr>
                        <a:t>    individual has committed a particular offense. </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cell3D prstMaterial="dkEdge">
                      <a:bevel prst="coolSlant"/>
                      <a:lightRig rig="flood" dir="t"/>
                    </a:cell3D>
                  </a:tcPr>
                </a:tc>
                <a:tc>
                  <a:txBody>
                    <a:bodyPr/>
                    <a:lstStyle/>
                    <a:p>
                      <a:pPr marL="0" marR="0">
                        <a:spcBef>
                          <a:spcPts val="0"/>
                        </a:spcBef>
                        <a:spcAft>
                          <a:spcPts val="0"/>
                        </a:spcAft>
                      </a:pPr>
                      <a:r>
                        <a:rPr lang="en-US" sz="1200" dirty="0">
                          <a:effectLst/>
                        </a:rPr>
                        <a:t> </a:t>
                      </a:r>
                      <a:endParaRPr lang="en-US" sz="1200" dirty="0">
                        <a:effectLst/>
                        <a:latin typeface="Arial" panose="020B0604020202020204" pitchFamily="34" charset="0"/>
                        <a:ea typeface="Times New Roman" panose="02020603050405020304" pitchFamily="18" charset="0"/>
                      </a:endParaRPr>
                    </a:p>
                  </a:txBody>
                  <a:tcPr marL="0" marR="0" marT="0" marB="0" anchor="ctr">
                    <a:cell3D prstMaterial="dkEdge">
                      <a:bevel prst="coolSlant"/>
                      <a:lightRig rig="flood" dir="t"/>
                    </a:cell3D>
                  </a:tcPr>
                </a:tc>
                <a:extLst>
                  <a:ext uri="{0D108BD9-81ED-4DB2-BD59-A6C34878D82A}">
                    <a16:rowId xmlns:a16="http://schemas.microsoft.com/office/drawing/2014/main" val="3496717286"/>
                  </a:ext>
                </a:extLst>
              </a:tr>
            </a:tbl>
          </a:graphicData>
        </a:graphic>
      </p:graphicFrame>
    </p:spTree>
    <p:extLst>
      <p:ext uri="{BB962C8B-B14F-4D97-AF65-F5344CB8AC3E}">
        <p14:creationId xmlns:p14="http://schemas.microsoft.com/office/powerpoint/2010/main" val="10128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DF25-9098-4A98-802F-0BE59FD85BE3}"/>
              </a:ext>
            </a:extLst>
          </p:cNvPr>
          <p:cNvSpPr>
            <a:spLocks noGrp="1"/>
          </p:cNvSpPr>
          <p:nvPr>
            <p:ph type="title"/>
          </p:nvPr>
        </p:nvSpPr>
        <p:spPr/>
        <p:txBody>
          <a:bodyPr/>
          <a:lstStyle/>
          <a:p>
            <a:r>
              <a:rPr lang="en-US" dirty="0"/>
              <a:t>True  False</a:t>
            </a:r>
          </a:p>
        </p:txBody>
      </p:sp>
      <p:sp>
        <p:nvSpPr>
          <p:cNvPr id="6" name="Text Placeholder 5">
            <a:extLst>
              <a:ext uri="{FF2B5EF4-FFF2-40B4-BE49-F238E27FC236}">
                <a16:creationId xmlns:a16="http://schemas.microsoft.com/office/drawing/2014/main" id="{1F689B63-4CFA-4A9F-827F-172D6831550F}"/>
              </a:ext>
            </a:extLst>
          </p:cNvPr>
          <p:cNvSpPr>
            <a:spLocks noGrp="1"/>
          </p:cNvSpPr>
          <p:nvPr>
            <p:ph type="body" idx="1"/>
          </p:nvPr>
        </p:nvSpPr>
        <p:spPr>
          <a:xfrm>
            <a:off x="569201" y="2241623"/>
            <a:ext cx="4472327" cy="693135"/>
          </a:xfrm>
        </p:spPr>
        <p:txBody>
          <a:bodyPr>
            <a:normAutofit/>
          </a:bodyPr>
          <a:lstStyle/>
          <a:p>
            <a:r>
              <a:rPr lang="en-US" dirty="0">
                <a:solidFill>
                  <a:schemeClr val="tx2">
                    <a:lumMod val="60000"/>
                    <a:lumOff val="40000"/>
                  </a:schemeClr>
                </a:solidFill>
              </a:rPr>
              <a:t>Advantages</a:t>
            </a:r>
            <a:r>
              <a:rPr lang="en-US" dirty="0"/>
              <a:t>			</a:t>
            </a:r>
          </a:p>
        </p:txBody>
      </p:sp>
      <p:sp>
        <p:nvSpPr>
          <p:cNvPr id="7" name="Content Placeholder 6">
            <a:extLst>
              <a:ext uri="{FF2B5EF4-FFF2-40B4-BE49-F238E27FC236}">
                <a16:creationId xmlns:a16="http://schemas.microsoft.com/office/drawing/2014/main" id="{1A1FF312-3E24-4C11-822A-3DB602B76977}"/>
              </a:ext>
            </a:extLst>
          </p:cNvPr>
          <p:cNvSpPr>
            <a:spLocks noGrp="1"/>
          </p:cNvSpPr>
          <p:nvPr>
            <p:ph sz="half" idx="2"/>
          </p:nvPr>
        </p:nvSpPr>
        <p:spPr>
          <a:xfrm>
            <a:off x="680322" y="2934758"/>
            <a:ext cx="5177014" cy="2906179"/>
          </a:xfrm>
        </p:spPr>
        <p:txBody>
          <a:bodyPr>
            <a:normAutofit lnSpcReduction="10000"/>
          </a:bodyPr>
          <a:lstStyle/>
          <a:p>
            <a:pPr lvl="0"/>
            <a:r>
              <a:rPr lang="en-US" dirty="0"/>
              <a:t>Can be scored quickly and reliably.</a:t>
            </a:r>
          </a:p>
          <a:p>
            <a:pPr lvl="0"/>
            <a:r>
              <a:rPr lang="en-US" dirty="0"/>
              <a:t>Can be reliable and valid </a:t>
            </a:r>
          </a:p>
          <a:p>
            <a:pPr lvl="0"/>
            <a:r>
              <a:rPr lang="en-US" dirty="0"/>
              <a:t>Is generally easier to write than a multiple-choice item.</a:t>
            </a:r>
          </a:p>
          <a:p>
            <a:pPr lvl="0"/>
            <a:r>
              <a:rPr lang="en-US" dirty="0"/>
              <a:t>May help uncover popular misconceptions or common mistakes. </a:t>
            </a:r>
          </a:p>
          <a:p>
            <a:endParaRPr lang="en-US" dirty="0"/>
          </a:p>
        </p:txBody>
      </p:sp>
      <p:sp>
        <p:nvSpPr>
          <p:cNvPr id="8" name="Text Placeholder 7">
            <a:extLst>
              <a:ext uri="{FF2B5EF4-FFF2-40B4-BE49-F238E27FC236}">
                <a16:creationId xmlns:a16="http://schemas.microsoft.com/office/drawing/2014/main" id="{0A175F75-DF05-4001-A34B-C9B428DD11AB}"/>
              </a:ext>
            </a:extLst>
          </p:cNvPr>
          <p:cNvSpPr>
            <a:spLocks noGrp="1"/>
          </p:cNvSpPr>
          <p:nvPr>
            <p:ph type="body" sz="quarter" idx="3"/>
          </p:nvPr>
        </p:nvSpPr>
        <p:spPr>
          <a:xfrm>
            <a:off x="6115069" y="2241623"/>
            <a:ext cx="4474028" cy="692076"/>
          </a:xfrm>
        </p:spPr>
        <p:txBody>
          <a:bodyPr/>
          <a:lstStyle/>
          <a:p>
            <a:r>
              <a:rPr lang="en-US" dirty="0">
                <a:solidFill>
                  <a:schemeClr val="tx2">
                    <a:lumMod val="60000"/>
                    <a:lumOff val="40000"/>
                  </a:schemeClr>
                </a:solidFill>
              </a:rPr>
              <a:t>Disadvantages</a:t>
            </a:r>
          </a:p>
        </p:txBody>
      </p:sp>
      <p:sp>
        <p:nvSpPr>
          <p:cNvPr id="9" name="Content Placeholder 8">
            <a:extLst>
              <a:ext uri="{FF2B5EF4-FFF2-40B4-BE49-F238E27FC236}">
                <a16:creationId xmlns:a16="http://schemas.microsoft.com/office/drawing/2014/main" id="{60B0053E-7C9F-4B88-ACE6-A82C01F4344E}"/>
              </a:ext>
            </a:extLst>
          </p:cNvPr>
          <p:cNvSpPr>
            <a:spLocks noGrp="1"/>
          </p:cNvSpPr>
          <p:nvPr>
            <p:ph sz="quarter" idx="4"/>
          </p:nvPr>
        </p:nvSpPr>
        <p:spPr>
          <a:xfrm>
            <a:off x="6318742" y="2933699"/>
            <a:ext cx="5568458" cy="2906179"/>
          </a:xfrm>
        </p:spPr>
        <p:txBody>
          <a:bodyPr>
            <a:normAutofit lnSpcReduction="10000"/>
          </a:bodyPr>
          <a:lstStyle/>
          <a:p>
            <a:r>
              <a:rPr lang="en-US" dirty="0"/>
              <a:t>Tests tend to contain more true items than false items, leading to more “True” guesses. </a:t>
            </a:r>
          </a:p>
          <a:p>
            <a:r>
              <a:rPr lang="en-US" dirty="0"/>
              <a:t>May be limited to testing lower levels of learning.</a:t>
            </a:r>
          </a:p>
          <a:p>
            <a:r>
              <a:rPr lang="en-US" dirty="0"/>
              <a:t>Produces a lower chance of guessing incorrectly, and a higher chance of guessing correctly.</a:t>
            </a:r>
          </a:p>
        </p:txBody>
      </p:sp>
    </p:spTree>
    <p:extLst>
      <p:ext uri="{BB962C8B-B14F-4D97-AF65-F5344CB8AC3E}">
        <p14:creationId xmlns:p14="http://schemas.microsoft.com/office/powerpoint/2010/main" val="213221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500"/>
                                        <p:tgtEl>
                                          <p:spTgt spid="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500"/>
                                        <p:tgtEl>
                                          <p:spTgt spid="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0BAE-33A6-4F27-A384-C89EBD909F32}"/>
              </a:ext>
            </a:extLst>
          </p:cNvPr>
          <p:cNvSpPr>
            <a:spLocks noGrp="1"/>
          </p:cNvSpPr>
          <p:nvPr>
            <p:ph type="title"/>
          </p:nvPr>
        </p:nvSpPr>
        <p:spPr/>
        <p:txBody>
          <a:bodyPr/>
          <a:lstStyle/>
          <a:p>
            <a:r>
              <a:rPr lang="en-US" dirty="0"/>
              <a:t>Cognitive Domain     </a:t>
            </a:r>
            <a:r>
              <a:rPr lang="en-US" sz="3200" dirty="0"/>
              <a:t>Remembering</a:t>
            </a:r>
            <a:endParaRPr lang="en-US" dirty="0"/>
          </a:p>
        </p:txBody>
      </p:sp>
      <p:grpSp>
        <p:nvGrpSpPr>
          <p:cNvPr id="17" name="Group 16">
            <a:extLst>
              <a:ext uri="{FF2B5EF4-FFF2-40B4-BE49-F238E27FC236}">
                <a16:creationId xmlns:a16="http://schemas.microsoft.com/office/drawing/2014/main" id="{B52EF8CC-81A9-4BFD-A18D-CD154E713A4F}"/>
              </a:ext>
            </a:extLst>
          </p:cNvPr>
          <p:cNvGrpSpPr/>
          <p:nvPr/>
        </p:nvGrpSpPr>
        <p:grpSpPr>
          <a:xfrm>
            <a:off x="1595888" y="2570672"/>
            <a:ext cx="8945593" cy="2596551"/>
            <a:chOff x="2249752" y="3027873"/>
            <a:chExt cx="8272513" cy="1915064"/>
          </a:xfrm>
        </p:grpSpPr>
        <p:sp>
          <p:nvSpPr>
            <p:cNvPr id="18" name="Rectangle: Rounded Corners 17">
              <a:extLst>
                <a:ext uri="{FF2B5EF4-FFF2-40B4-BE49-F238E27FC236}">
                  <a16:creationId xmlns:a16="http://schemas.microsoft.com/office/drawing/2014/main" id="{41B91013-B615-46D1-AA19-404ED755A138}"/>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9CF6A84-2FCE-436C-B585-74F879099229}"/>
                </a:ext>
              </a:extLst>
            </p:cNvPr>
            <p:cNvSpPr txBox="1"/>
            <p:nvPr/>
          </p:nvSpPr>
          <p:spPr>
            <a:xfrm>
              <a:off x="2645220" y="3471062"/>
              <a:ext cx="7877045" cy="839892"/>
            </a:xfrm>
            <a:prstGeom prst="rect">
              <a:avLst/>
            </a:prstGeom>
            <a:noFill/>
          </p:spPr>
          <p:txBody>
            <a:bodyPr wrap="square" rtlCol="0">
              <a:spAutoFit/>
            </a:bodyPr>
            <a:lstStyle/>
            <a:p>
              <a:r>
                <a:rPr lang="en-US" sz="2800" i="1" dirty="0">
                  <a:effectLst>
                    <a:outerShdw blurRad="38100" dist="38100" dir="2700000" algn="tl">
                      <a:srgbClr val="000000">
                        <a:alpha val="43137"/>
                      </a:srgbClr>
                    </a:outerShdw>
                  </a:effectLst>
                </a:rPr>
                <a:t>Defines</a:t>
              </a:r>
              <a:r>
                <a:rPr lang="en-US" sz="2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Berlin Sans FB" panose="020E0602020502020306" pitchFamily="34" charset="0"/>
                </a:rPr>
                <a:t>describes</a:t>
              </a:r>
              <a:r>
                <a:rPr lang="en-US" sz="20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lists</a:t>
              </a:r>
              <a:r>
                <a:rPr lang="en-US" sz="2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Baskerville Old Face" panose="02020602080505020303" pitchFamily="18" charset="0"/>
                </a:rPr>
                <a:t>matches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Stencil" panose="040409050D0802020404" pitchFamily="82" charset="0"/>
                </a:rPr>
                <a:t>names</a:t>
              </a:r>
              <a:r>
                <a:rPr lang="en-US" sz="2400" dirty="0">
                  <a:effectLst>
                    <a:outerShdw blurRad="38100" dist="38100" dir="2700000" algn="tl">
                      <a:srgbClr val="000000">
                        <a:alpha val="43137"/>
                      </a:srgbClr>
                    </a:outerShdw>
                  </a:effectLst>
                  <a:latin typeface="Elephant" panose="02020904090505020303" pitchFamily="18" charset="0"/>
                </a:rPr>
                <a:t>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recalls</a:t>
              </a:r>
              <a:r>
                <a:rPr lang="en-US" sz="2400" dirty="0">
                  <a:effectLst>
                    <a:outerShdw blurRad="38100" dist="38100" dir="2700000" algn="tl">
                      <a:srgbClr val="000000">
                        <a:alpha val="43137"/>
                      </a:srgbClr>
                    </a:outerShdw>
                  </a:effectLst>
                  <a:latin typeface="Elephant" panose="02020904090505020303" pitchFamily="18" charset="0"/>
                </a:rPr>
                <a:t>  </a:t>
              </a:r>
              <a:r>
                <a:rPr lang="en-US" sz="2800" b="1" i="1" dirty="0">
                  <a:effectLst>
                    <a:outerShdw blurRad="38100" dist="38100" dir="2700000" algn="tl">
                      <a:srgbClr val="000000">
                        <a:alpha val="43137"/>
                      </a:srgbClr>
                    </a:outerShdw>
                  </a:effectLst>
                  <a:latin typeface="Bell MT" panose="02020503060305020303" pitchFamily="18" charset="0"/>
                </a:rPr>
                <a:t>selects</a:t>
              </a:r>
              <a:r>
                <a:rPr lang="en-US" sz="2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Kristen ITC" panose="03050502040202030202" pitchFamily="66" charset="0"/>
                </a:rPr>
                <a:t>states</a:t>
              </a:r>
              <a:endParaRPr lang="en-US" sz="20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29565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5D31-FC95-4C84-B8BE-3CE85ADB643A}"/>
              </a:ext>
            </a:extLst>
          </p:cNvPr>
          <p:cNvSpPr>
            <a:spLocks noGrp="1"/>
          </p:cNvSpPr>
          <p:nvPr>
            <p:ph type="title"/>
          </p:nvPr>
        </p:nvSpPr>
        <p:spPr/>
        <p:txBody>
          <a:bodyPr/>
          <a:lstStyle/>
          <a:p>
            <a:r>
              <a:rPr lang="en-US" dirty="0"/>
              <a:t>Application Questions</a:t>
            </a:r>
          </a:p>
        </p:txBody>
      </p:sp>
      <p:sp>
        <p:nvSpPr>
          <p:cNvPr id="4" name="Oval 3">
            <a:hlinkClick r:id="rId2" action="ppaction://hlinkfile"/>
            <a:extLst>
              <a:ext uri="{FF2B5EF4-FFF2-40B4-BE49-F238E27FC236}">
                <a16:creationId xmlns:a16="http://schemas.microsoft.com/office/drawing/2014/main" id="{30701A73-1BED-4CE3-8045-21F08CC86392}"/>
              </a:ext>
            </a:extLst>
          </p:cNvPr>
          <p:cNvSpPr/>
          <p:nvPr/>
        </p:nvSpPr>
        <p:spPr>
          <a:xfrm>
            <a:off x="975636" y="2595765"/>
            <a:ext cx="4511615" cy="1630393"/>
          </a:xfrm>
          <a:prstGeom prst="ellipse">
            <a:avLst/>
          </a:prstGeom>
          <a:solidFill>
            <a:srgbClr val="F68426"/>
          </a:solidFill>
          <a:ln>
            <a:solidFill>
              <a:schemeClr val="bg1"/>
            </a:solidFill>
          </a:ln>
          <a:effectLst>
            <a:innerShdw blurRad="63500" dist="50800" dir="189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Errors &amp; Omissions Question</a:t>
            </a:r>
          </a:p>
        </p:txBody>
      </p:sp>
      <p:sp>
        <p:nvSpPr>
          <p:cNvPr id="5" name="Oval 4">
            <a:hlinkClick r:id="rId3" action="ppaction://hlinkfile"/>
            <a:extLst>
              <a:ext uri="{FF2B5EF4-FFF2-40B4-BE49-F238E27FC236}">
                <a16:creationId xmlns:a16="http://schemas.microsoft.com/office/drawing/2014/main" id="{CCB7BB4C-8CBB-4FA9-B907-CDB5E5A52BEA}"/>
              </a:ext>
            </a:extLst>
          </p:cNvPr>
          <p:cNvSpPr/>
          <p:nvPr/>
        </p:nvSpPr>
        <p:spPr>
          <a:xfrm>
            <a:off x="6354791" y="3510948"/>
            <a:ext cx="4511615" cy="1630393"/>
          </a:xfrm>
          <a:prstGeom prst="ellipse">
            <a:avLst/>
          </a:prstGeom>
          <a:solidFill>
            <a:schemeClr val="accent4">
              <a:lumMod val="50000"/>
            </a:schemeClr>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Graphic Scenario Question</a:t>
            </a:r>
          </a:p>
        </p:txBody>
      </p:sp>
    </p:spTree>
    <p:extLst>
      <p:ext uri="{BB962C8B-B14F-4D97-AF65-F5344CB8AC3E}">
        <p14:creationId xmlns:p14="http://schemas.microsoft.com/office/powerpoint/2010/main" val="419261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9D11-0E79-49EC-81CA-E14F0873BE72}"/>
              </a:ext>
            </a:extLst>
          </p:cNvPr>
          <p:cNvSpPr>
            <a:spLocks noGrp="1"/>
          </p:cNvSpPr>
          <p:nvPr>
            <p:ph type="title"/>
          </p:nvPr>
        </p:nvSpPr>
        <p:spPr/>
        <p:txBody>
          <a:bodyPr/>
          <a:lstStyle/>
          <a:p>
            <a:r>
              <a:rPr lang="en-US" dirty="0"/>
              <a:t>Exclusionary Questions</a:t>
            </a:r>
          </a:p>
        </p:txBody>
      </p:sp>
      <p:sp>
        <p:nvSpPr>
          <p:cNvPr id="3" name="Content Placeholder 2">
            <a:extLst>
              <a:ext uri="{FF2B5EF4-FFF2-40B4-BE49-F238E27FC236}">
                <a16:creationId xmlns:a16="http://schemas.microsoft.com/office/drawing/2014/main" id="{A61CACA0-0230-46F6-99A6-DD0A73C02F9F}"/>
              </a:ext>
            </a:extLst>
          </p:cNvPr>
          <p:cNvSpPr>
            <a:spLocks noGrp="1"/>
          </p:cNvSpPr>
          <p:nvPr>
            <p:ph idx="1"/>
          </p:nvPr>
        </p:nvSpPr>
        <p:spPr>
          <a:xfrm>
            <a:off x="680321" y="2184473"/>
            <a:ext cx="10863979" cy="787327"/>
          </a:xfrm>
        </p:spPr>
        <p:txBody>
          <a:bodyPr/>
          <a:lstStyle/>
          <a:p>
            <a:pPr algn="just"/>
            <a:r>
              <a:rPr lang="en-US" dirty="0"/>
              <a:t>Stem contains a negative qualifier that seeks to identify the item that </a:t>
            </a:r>
            <a:r>
              <a:rPr lang="en-US" b="1" dirty="0">
                <a:solidFill>
                  <a:schemeClr val="tx2">
                    <a:lumMod val="60000"/>
                    <a:lumOff val="40000"/>
                  </a:schemeClr>
                </a:solidFill>
              </a:rPr>
              <a:t>does not belong </a:t>
            </a:r>
            <a:r>
              <a:rPr lang="en-US" dirty="0"/>
              <a:t>with a set of correct answers. </a:t>
            </a:r>
          </a:p>
          <a:p>
            <a:endParaRPr lang="en-US" dirty="0"/>
          </a:p>
        </p:txBody>
      </p:sp>
      <p:sp>
        <p:nvSpPr>
          <p:cNvPr id="5" name="Content Placeholder 2">
            <a:extLst>
              <a:ext uri="{FF2B5EF4-FFF2-40B4-BE49-F238E27FC236}">
                <a16:creationId xmlns:a16="http://schemas.microsoft.com/office/drawing/2014/main" id="{79A1D8FE-697A-4CBD-8132-00B624482835}"/>
              </a:ext>
            </a:extLst>
          </p:cNvPr>
          <p:cNvSpPr txBox="1">
            <a:spLocks/>
          </p:cNvSpPr>
          <p:nvPr/>
        </p:nvSpPr>
        <p:spPr>
          <a:xfrm>
            <a:off x="990600" y="3209926"/>
            <a:ext cx="10477500" cy="2838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n-US" sz="2600" dirty="0"/>
              <a:t>All the following are law enforcement intelligence centers </a:t>
            </a:r>
            <a:r>
              <a:rPr lang="en-US" sz="2600" b="1" u="sng" dirty="0">
                <a:solidFill>
                  <a:schemeClr val="tx2">
                    <a:lumMod val="60000"/>
                    <a:lumOff val="40000"/>
                  </a:schemeClr>
                </a:solidFill>
              </a:rPr>
              <a:t>except</a:t>
            </a:r>
            <a:r>
              <a:rPr lang="en-US" sz="2600" dirty="0"/>
              <a:t>: </a:t>
            </a:r>
          </a:p>
          <a:p>
            <a:pPr marL="457200" lvl="1" indent="0">
              <a:buNone/>
            </a:pPr>
            <a:r>
              <a:rPr lang="en-US" sz="2600" dirty="0"/>
              <a:t>A.	MAGLOCLEN</a:t>
            </a:r>
          </a:p>
          <a:p>
            <a:pPr marL="914400" lvl="2" indent="-457200">
              <a:buNone/>
            </a:pPr>
            <a:r>
              <a:rPr lang="en-US" sz="2600" dirty="0"/>
              <a:t>B.	Delaware Valley Intelligence Center</a:t>
            </a:r>
          </a:p>
          <a:p>
            <a:pPr marL="914400" lvl="2" indent="-457200">
              <a:buNone/>
            </a:pPr>
            <a:r>
              <a:rPr lang="en-US" sz="2600" dirty="0"/>
              <a:t>C.	</a:t>
            </a:r>
            <a:r>
              <a:rPr lang="en-US" sz="2600" b="1" dirty="0">
                <a:solidFill>
                  <a:schemeClr val="tx2">
                    <a:lumMod val="60000"/>
                    <a:lumOff val="40000"/>
                  </a:schemeClr>
                </a:solidFill>
              </a:rPr>
              <a:t>Center for Missing &amp; Exploited Children </a:t>
            </a:r>
          </a:p>
          <a:p>
            <a:pPr marL="914400" lvl="2" indent="-457200">
              <a:buNone/>
            </a:pPr>
            <a:r>
              <a:rPr lang="en-US" sz="2600" dirty="0"/>
              <a:t>D.	Pennsylvania Criminal Intelligence Center </a:t>
            </a:r>
          </a:p>
          <a:p>
            <a:endParaRPr lang="en-US" sz="2600" dirty="0"/>
          </a:p>
        </p:txBody>
      </p:sp>
    </p:spTree>
    <p:extLst>
      <p:ext uri="{BB962C8B-B14F-4D97-AF65-F5344CB8AC3E}">
        <p14:creationId xmlns:p14="http://schemas.microsoft.com/office/powerpoint/2010/main" val="80066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60806-FF15-49CA-9EAB-E548DFF2A7BD}"/>
              </a:ext>
            </a:extLst>
          </p:cNvPr>
          <p:cNvSpPr>
            <a:spLocks noGrp="1"/>
          </p:cNvSpPr>
          <p:nvPr>
            <p:ph type="title"/>
          </p:nvPr>
        </p:nvSpPr>
        <p:spPr/>
        <p:txBody>
          <a:bodyPr/>
          <a:lstStyle/>
          <a:p>
            <a:r>
              <a:rPr lang="en-US" dirty="0"/>
              <a:t>Exclusionary Questions</a:t>
            </a:r>
          </a:p>
        </p:txBody>
      </p:sp>
      <p:sp>
        <p:nvSpPr>
          <p:cNvPr id="4" name="Content Placeholder 2">
            <a:extLst>
              <a:ext uri="{FF2B5EF4-FFF2-40B4-BE49-F238E27FC236}">
                <a16:creationId xmlns:a16="http://schemas.microsoft.com/office/drawing/2014/main" id="{1EB441C7-58BE-4007-AB9C-2A80E57CB9AF}"/>
              </a:ext>
            </a:extLst>
          </p:cNvPr>
          <p:cNvSpPr txBox="1">
            <a:spLocks/>
          </p:cNvSpPr>
          <p:nvPr/>
        </p:nvSpPr>
        <p:spPr>
          <a:xfrm>
            <a:off x="1340284" y="2695571"/>
            <a:ext cx="9861116" cy="2495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600" dirty="0"/>
              <a:t>Which of the following is </a:t>
            </a:r>
            <a:r>
              <a:rPr lang="en-US" sz="2600" b="1" u="sng" dirty="0">
                <a:solidFill>
                  <a:schemeClr val="tx2">
                    <a:lumMod val="60000"/>
                    <a:lumOff val="40000"/>
                  </a:schemeClr>
                </a:solidFill>
              </a:rPr>
              <a:t>not</a:t>
            </a:r>
            <a:r>
              <a:rPr lang="en-US" sz="2600" dirty="0"/>
              <a:t> a prohibited offensive weapon?</a:t>
            </a:r>
          </a:p>
          <a:p>
            <a:pPr marL="914400" lvl="1" indent="-457200">
              <a:buFont typeface="+mj-lt"/>
              <a:buAutoNum type="alphaUcPeriod"/>
            </a:pPr>
            <a:r>
              <a:rPr lang="en-US" sz="2600" dirty="0"/>
              <a:t>Hand-grenade</a:t>
            </a:r>
          </a:p>
          <a:p>
            <a:pPr marL="914400" lvl="1" indent="-457200">
              <a:buFont typeface="+mj-lt"/>
              <a:buAutoNum type="alphaUcPeriod"/>
            </a:pPr>
            <a:r>
              <a:rPr lang="en-US" sz="2600" b="1" dirty="0">
                <a:solidFill>
                  <a:schemeClr val="tx2">
                    <a:lumMod val="60000"/>
                    <a:lumOff val="40000"/>
                  </a:schemeClr>
                </a:solidFill>
              </a:rPr>
              <a:t>Semi-auto pistol</a:t>
            </a:r>
            <a:endParaRPr lang="en-US" sz="2600" dirty="0">
              <a:solidFill>
                <a:schemeClr val="tx2">
                  <a:lumMod val="60000"/>
                  <a:lumOff val="40000"/>
                </a:schemeClr>
              </a:solidFill>
            </a:endParaRPr>
          </a:p>
          <a:p>
            <a:pPr marL="914400" lvl="1" indent="-457200">
              <a:buFont typeface="+mj-lt"/>
              <a:buAutoNum type="alphaUcPeriod"/>
            </a:pPr>
            <a:r>
              <a:rPr lang="en-US" sz="2600" dirty="0"/>
              <a:t>Sawed-off shotgun</a:t>
            </a:r>
          </a:p>
          <a:p>
            <a:pPr marL="914400" lvl="1" indent="-457200">
              <a:buFont typeface="+mj-lt"/>
              <a:buAutoNum type="alphaUcPeriod"/>
            </a:pPr>
            <a:r>
              <a:rPr lang="en-US" sz="2600" dirty="0"/>
              <a:t>Switchblade knife </a:t>
            </a:r>
          </a:p>
          <a:p>
            <a:endParaRPr lang="en-US" sz="2600" dirty="0"/>
          </a:p>
        </p:txBody>
      </p:sp>
    </p:spTree>
    <p:extLst>
      <p:ext uri="{BB962C8B-B14F-4D97-AF65-F5344CB8AC3E}">
        <p14:creationId xmlns:p14="http://schemas.microsoft.com/office/powerpoint/2010/main" val="308659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9518-E348-4E49-89D7-5F1DBEBA0E42}"/>
              </a:ext>
            </a:extLst>
          </p:cNvPr>
          <p:cNvSpPr>
            <a:spLocks noGrp="1"/>
          </p:cNvSpPr>
          <p:nvPr>
            <p:ph type="title"/>
          </p:nvPr>
        </p:nvSpPr>
        <p:spPr/>
        <p:txBody>
          <a:bodyPr/>
          <a:lstStyle/>
          <a:p>
            <a:r>
              <a:rPr lang="en-US" dirty="0"/>
              <a:t>Exclusionary Questions</a:t>
            </a:r>
          </a:p>
        </p:txBody>
      </p:sp>
      <p:sp>
        <p:nvSpPr>
          <p:cNvPr id="4" name="Text Placeholder 3">
            <a:extLst>
              <a:ext uri="{FF2B5EF4-FFF2-40B4-BE49-F238E27FC236}">
                <a16:creationId xmlns:a16="http://schemas.microsoft.com/office/drawing/2014/main" id="{26EBD435-361B-4881-A8B8-8761428D3E21}"/>
              </a:ext>
            </a:extLst>
          </p:cNvPr>
          <p:cNvSpPr>
            <a:spLocks noGrp="1"/>
          </p:cNvSpPr>
          <p:nvPr>
            <p:ph type="body" idx="1"/>
          </p:nvPr>
        </p:nvSpPr>
        <p:spPr>
          <a:xfrm>
            <a:off x="464876" y="2336873"/>
            <a:ext cx="4472327" cy="693135"/>
          </a:xfrm>
        </p:spPr>
        <p:txBody>
          <a:bodyPr/>
          <a:lstStyle/>
          <a:p>
            <a:r>
              <a:rPr lang="en-US" dirty="0">
                <a:solidFill>
                  <a:srgbClr val="E0B912"/>
                </a:solidFill>
              </a:rPr>
              <a:t>Advantages</a:t>
            </a:r>
          </a:p>
        </p:txBody>
      </p:sp>
      <p:sp>
        <p:nvSpPr>
          <p:cNvPr id="5" name="Content Placeholder 4">
            <a:extLst>
              <a:ext uri="{FF2B5EF4-FFF2-40B4-BE49-F238E27FC236}">
                <a16:creationId xmlns:a16="http://schemas.microsoft.com/office/drawing/2014/main" id="{124C64AB-F823-40F2-B489-5BC21E23A78E}"/>
              </a:ext>
            </a:extLst>
          </p:cNvPr>
          <p:cNvSpPr>
            <a:spLocks noGrp="1"/>
          </p:cNvSpPr>
          <p:nvPr>
            <p:ph sz="half" idx="2"/>
          </p:nvPr>
        </p:nvSpPr>
        <p:spPr>
          <a:xfrm>
            <a:off x="680320" y="3028949"/>
            <a:ext cx="5082306" cy="3161242"/>
          </a:xfrm>
        </p:spPr>
        <p:txBody>
          <a:bodyPr>
            <a:normAutofit/>
          </a:bodyPr>
          <a:lstStyle/>
          <a:p>
            <a:pPr lvl="0"/>
            <a:r>
              <a:rPr lang="en-US" dirty="0"/>
              <a:t>Requires participants to recognize the answer that is incorrect.</a:t>
            </a:r>
          </a:p>
          <a:p>
            <a:pPr lvl="0"/>
            <a:r>
              <a:rPr lang="en-US" dirty="0"/>
              <a:t>Forces test takers to think differently about the correct and incorrect answers.</a:t>
            </a:r>
          </a:p>
          <a:p>
            <a:pPr lvl="0"/>
            <a:r>
              <a:rPr lang="en-US" dirty="0"/>
              <a:t>Provides some variety to the test format. </a:t>
            </a:r>
          </a:p>
          <a:p>
            <a:endParaRPr lang="en-US" dirty="0"/>
          </a:p>
        </p:txBody>
      </p:sp>
      <p:sp>
        <p:nvSpPr>
          <p:cNvPr id="6" name="Text Placeholder 5">
            <a:extLst>
              <a:ext uri="{FF2B5EF4-FFF2-40B4-BE49-F238E27FC236}">
                <a16:creationId xmlns:a16="http://schemas.microsoft.com/office/drawing/2014/main" id="{0777121F-4C20-4247-80C3-F41981349F41}"/>
              </a:ext>
            </a:extLst>
          </p:cNvPr>
          <p:cNvSpPr>
            <a:spLocks noGrp="1"/>
          </p:cNvSpPr>
          <p:nvPr>
            <p:ph type="body" sz="quarter" idx="3"/>
          </p:nvPr>
        </p:nvSpPr>
        <p:spPr>
          <a:xfrm>
            <a:off x="5940652" y="2336873"/>
            <a:ext cx="4474028" cy="692076"/>
          </a:xfrm>
        </p:spPr>
        <p:txBody>
          <a:bodyPr/>
          <a:lstStyle/>
          <a:p>
            <a:r>
              <a:rPr lang="en-US" dirty="0">
                <a:solidFill>
                  <a:srgbClr val="E0B912"/>
                </a:solidFill>
              </a:rPr>
              <a:t>Disadvantages</a:t>
            </a:r>
          </a:p>
        </p:txBody>
      </p:sp>
      <p:sp>
        <p:nvSpPr>
          <p:cNvPr id="7" name="Content Placeholder 6">
            <a:extLst>
              <a:ext uri="{FF2B5EF4-FFF2-40B4-BE49-F238E27FC236}">
                <a16:creationId xmlns:a16="http://schemas.microsoft.com/office/drawing/2014/main" id="{36CC651D-C512-4109-9F34-597A9693FDA2}"/>
              </a:ext>
            </a:extLst>
          </p:cNvPr>
          <p:cNvSpPr>
            <a:spLocks noGrp="1"/>
          </p:cNvSpPr>
          <p:nvPr>
            <p:ph sz="quarter" idx="4"/>
          </p:nvPr>
        </p:nvSpPr>
        <p:spPr>
          <a:xfrm>
            <a:off x="6127522" y="3028949"/>
            <a:ext cx="5982962" cy="2906179"/>
          </a:xfrm>
        </p:spPr>
        <p:txBody>
          <a:bodyPr/>
          <a:lstStyle/>
          <a:p>
            <a:r>
              <a:rPr lang="en-US" dirty="0"/>
              <a:t>Some test takers have difficulty answering “negatively stated” questions. </a:t>
            </a:r>
          </a:p>
          <a:p>
            <a:r>
              <a:rPr lang="en-US" dirty="0"/>
              <a:t>The question can be confusing if it is not stated well. </a:t>
            </a:r>
          </a:p>
          <a:p>
            <a:pPr marL="0" indent="0">
              <a:buNone/>
            </a:pPr>
            <a:endParaRPr lang="en-US" dirty="0"/>
          </a:p>
        </p:txBody>
      </p:sp>
    </p:spTree>
    <p:extLst>
      <p:ext uri="{BB962C8B-B14F-4D97-AF65-F5344CB8AC3E}">
        <p14:creationId xmlns:p14="http://schemas.microsoft.com/office/powerpoint/2010/main" val="25523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26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8E71-B8AF-40AC-AF58-725425B6815C}"/>
              </a:ext>
            </a:extLst>
          </p:cNvPr>
          <p:cNvSpPr>
            <a:spLocks noGrp="1"/>
          </p:cNvSpPr>
          <p:nvPr>
            <p:ph type="title"/>
          </p:nvPr>
        </p:nvSpPr>
        <p:spPr>
          <a:xfrm>
            <a:off x="680321" y="753228"/>
            <a:ext cx="9613861" cy="1080938"/>
          </a:xfrm>
        </p:spPr>
        <p:txBody>
          <a:bodyPr>
            <a:normAutofit/>
          </a:bodyPr>
          <a:lstStyle/>
          <a:p>
            <a:r>
              <a:rPr lang="en-US"/>
              <a:t>Practical Exercise</a:t>
            </a:r>
          </a:p>
        </p:txBody>
      </p:sp>
      <p:sp>
        <p:nvSpPr>
          <p:cNvPr id="3" name="Content Placeholder 2">
            <a:extLst>
              <a:ext uri="{FF2B5EF4-FFF2-40B4-BE49-F238E27FC236}">
                <a16:creationId xmlns:a16="http://schemas.microsoft.com/office/drawing/2014/main" id="{8842ACF2-2582-48C1-B226-2A2A69EF99EB}"/>
              </a:ext>
            </a:extLst>
          </p:cNvPr>
          <p:cNvSpPr>
            <a:spLocks noGrp="1"/>
          </p:cNvSpPr>
          <p:nvPr>
            <p:ph idx="1"/>
          </p:nvPr>
        </p:nvSpPr>
        <p:spPr>
          <a:xfrm>
            <a:off x="3777672" y="2336873"/>
            <a:ext cx="8081536" cy="3599316"/>
          </a:xfrm>
        </p:spPr>
        <p:txBody>
          <a:bodyPr>
            <a:normAutofit fontScale="92500" lnSpcReduction="20000"/>
          </a:bodyPr>
          <a:lstStyle/>
          <a:p>
            <a:pPr algn="just"/>
            <a:r>
              <a:rPr lang="en-US" sz="2200" dirty="0"/>
              <a:t>Use </a:t>
            </a:r>
            <a:r>
              <a:rPr lang="en-US" sz="2200" b="1" dirty="0"/>
              <a:t>Appendix B</a:t>
            </a:r>
            <a:r>
              <a:rPr lang="en-US" sz="2200" dirty="0"/>
              <a:t> and a </a:t>
            </a:r>
            <a:r>
              <a:rPr lang="en-US" sz="2200" i="1" dirty="0"/>
              <a:t>copy of an academic lesson plan </a:t>
            </a:r>
            <a:r>
              <a:rPr lang="en-US" sz="2200" dirty="0"/>
              <a:t>to write </a:t>
            </a:r>
            <a:r>
              <a:rPr lang="en-US" sz="2200" b="1" dirty="0"/>
              <a:t>stems</a:t>
            </a:r>
            <a:r>
              <a:rPr lang="en-US" sz="2200" dirty="0"/>
              <a:t> for five different types of questions. </a:t>
            </a:r>
          </a:p>
          <a:p>
            <a:pPr algn="just"/>
            <a:r>
              <a:rPr lang="en-US" sz="2200" dirty="0"/>
              <a:t>Questions will match the levels of learning reflected in the objective to which it relates. </a:t>
            </a:r>
          </a:p>
          <a:p>
            <a:pPr algn="just"/>
            <a:r>
              <a:rPr lang="en-US" sz="2200" b="1" dirty="0"/>
              <a:t>Assessment criteria:</a:t>
            </a:r>
            <a:r>
              <a:rPr lang="en-US" sz="2200" dirty="0"/>
              <a:t> Which level of learning; question stems are related to objectives, address one theme per stem. </a:t>
            </a:r>
          </a:p>
          <a:p>
            <a:pPr algn="just"/>
            <a:r>
              <a:rPr lang="en-US" sz="2200" dirty="0"/>
              <a:t>Participants will use the </a:t>
            </a:r>
            <a:r>
              <a:rPr lang="en-US" sz="2200" b="1" dirty="0"/>
              <a:t>Rubric</a:t>
            </a:r>
            <a:r>
              <a:rPr lang="en-US" sz="2200" dirty="0"/>
              <a:t> contained in </a:t>
            </a:r>
            <a:r>
              <a:rPr lang="en-US" sz="2200" b="1" dirty="0"/>
              <a:t>Appendix C </a:t>
            </a:r>
            <a:r>
              <a:rPr lang="en-US" sz="2200" dirty="0"/>
              <a:t>to debrief exercise.</a:t>
            </a:r>
          </a:p>
          <a:p>
            <a:pPr algn="just"/>
            <a:r>
              <a:rPr lang="en-US" sz="2200" dirty="0"/>
              <a:t>Participants will use their subject matter to write answers and distractors for the five different types of questions previously written. Answers and distractors will reflect the appropriate levels of learning.  </a:t>
            </a:r>
          </a:p>
          <a:p>
            <a:pPr marL="0" indent="0" algn="just">
              <a:buNone/>
            </a:pPr>
            <a:r>
              <a:rPr lang="en-US" sz="2200" b="1" dirty="0"/>
              <a:t>           Time allotted 20 minutes.</a:t>
            </a:r>
            <a:endParaRPr lang="en-US" sz="2200" dirty="0"/>
          </a:p>
          <a:p>
            <a:pPr algn="just"/>
            <a:endParaRPr lang="en-US" sz="1500" dirty="0"/>
          </a:p>
        </p:txBody>
      </p:sp>
      <p:pic>
        <p:nvPicPr>
          <p:cNvPr id="4" name="Picture 3">
            <a:extLst>
              <a:ext uri="{FF2B5EF4-FFF2-40B4-BE49-F238E27FC236}">
                <a16:creationId xmlns:a16="http://schemas.microsoft.com/office/drawing/2014/main" id="{C6314FB1-6263-4024-87A7-C4D5324A4925}"/>
              </a:ext>
            </a:extLst>
          </p:cNvPr>
          <p:cNvPicPr>
            <a:picLocks noChangeAspect="1"/>
          </p:cNvPicPr>
          <p:nvPr/>
        </p:nvPicPr>
        <p:blipFill>
          <a:blip r:embed="rId2"/>
          <a:stretch>
            <a:fillRect/>
          </a:stretch>
        </p:blipFill>
        <p:spPr>
          <a:xfrm>
            <a:off x="794325" y="3140336"/>
            <a:ext cx="2692907" cy="199186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0927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2DF6-323C-4571-A040-C3F128A7769E}"/>
              </a:ext>
            </a:extLst>
          </p:cNvPr>
          <p:cNvSpPr>
            <a:spLocks noGrp="1"/>
          </p:cNvSpPr>
          <p:nvPr>
            <p:ph type="title"/>
          </p:nvPr>
        </p:nvSpPr>
        <p:spPr/>
        <p:txBody>
          <a:bodyPr/>
          <a:lstStyle/>
          <a:p>
            <a:r>
              <a:rPr lang="en-US" dirty="0"/>
              <a:t>Content Validity</a:t>
            </a:r>
          </a:p>
        </p:txBody>
      </p:sp>
      <p:sp>
        <p:nvSpPr>
          <p:cNvPr id="6" name="Plaque 5">
            <a:extLst>
              <a:ext uri="{FF2B5EF4-FFF2-40B4-BE49-F238E27FC236}">
                <a16:creationId xmlns:a16="http://schemas.microsoft.com/office/drawing/2014/main" id="{6FD4BE3E-45EA-4EDB-8FDF-A6BAC64559E2}"/>
              </a:ext>
            </a:extLst>
          </p:cNvPr>
          <p:cNvSpPr/>
          <p:nvPr/>
        </p:nvSpPr>
        <p:spPr>
          <a:xfrm>
            <a:off x="893176" y="2521457"/>
            <a:ext cx="3755023" cy="2283334"/>
          </a:xfrm>
          <a:prstGeom prst="plaque">
            <a:avLst/>
          </a:prstGeom>
          <a:solidFill>
            <a:schemeClr val="accent5">
              <a:lumMod val="75000"/>
            </a:schemeClr>
          </a:solidFill>
          <a:ln w="38100">
            <a:solidFill>
              <a:schemeClr val="accent1"/>
            </a:solidFill>
          </a:ln>
          <a:scene3d>
            <a:camera prst="orthographicFront"/>
            <a:lightRig rig="threePt" dir="t"/>
          </a:scene3d>
          <a:sp3d>
            <a:bevelT prst="slope"/>
          </a:sp3d>
        </p:spPr>
        <p:style>
          <a:lnRef idx="2">
            <a:schemeClr val="accent5">
              <a:shade val="50000"/>
            </a:schemeClr>
          </a:lnRef>
          <a:fillRef idx="1">
            <a:schemeClr val="accent5"/>
          </a:fillRef>
          <a:effectRef idx="0">
            <a:schemeClr val="accent5"/>
          </a:effectRef>
          <a:fontRef idx="minor">
            <a:schemeClr val="lt1"/>
          </a:fontRef>
        </p:style>
        <p:txBody>
          <a:bodyPr rtlCol="0" anchor="ctr">
            <a:sp3d extrusionH="57150">
              <a:bevelT h="25400" prst="softRound"/>
            </a:sp3d>
          </a:bodyPr>
          <a:lstStyle/>
          <a:p>
            <a:pPr algn="ctr"/>
            <a:r>
              <a:rPr lang="en-US" sz="3200" b="1" dirty="0">
                <a:ln w="6350">
                  <a:solidFill>
                    <a:srgbClr val="00003A"/>
                  </a:solidFill>
                </a:ln>
                <a:effectLst>
                  <a:outerShdw blurRad="38100" dist="38100" dir="2700000" algn="tl">
                    <a:srgbClr val="000000">
                      <a:alpha val="43137"/>
                    </a:srgbClr>
                  </a:outerShdw>
                </a:effectLst>
              </a:rPr>
              <a:t>  </a:t>
            </a:r>
            <a:r>
              <a:rPr lang="en-US" sz="3200" b="1" dirty="0">
                <a:ln w="6350">
                  <a:solidFill>
                    <a:srgbClr val="00003A"/>
                  </a:solidFill>
                </a:ln>
                <a:effectLst>
                  <a:outerShdw blurRad="38100" dist="38100" dir="2700000" algn="tl">
                    <a:srgbClr val="000000">
                      <a:alpha val="43137"/>
                    </a:srgbClr>
                  </a:outerShdw>
                </a:effectLst>
                <a:latin typeface="Arial Black" panose="020B0A04020102020204" pitchFamily="34" charset="0"/>
              </a:rPr>
              <a:t>Lesson Plan</a:t>
            </a:r>
          </a:p>
        </p:txBody>
      </p:sp>
      <p:sp>
        <p:nvSpPr>
          <p:cNvPr id="7" name="Arrow: Left-Right 6">
            <a:extLst>
              <a:ext uri="{FF2B5EF4-FFF2-40B4-BE49-F238E27FC236}">
                <a16:creationId xmlns:a16="http://schemas.microsoft.com/office/drawing/2014/main" id="{12679A66-0246-43A1-B2CC-C62C117A5725}"/>
              </a:ext>
            </a:extLst>
          </p:cNvPr>
          <p:cNvSpPr/>
          <p:nvPr/>
        </p:nvSpPr>
        <p:spPr>
          <a:xfrm>
            <a:off x="4657724" y="3209926"/>
            <a:ext cx="2905125" cy="809624"/>
          </a:xfrm>
          <a:prstGeom prst="leftRightArrow">
            <a:avLst/>
          </a:prstGeom>
          <a:solidFill>
            <a:schemeClr val="accent2">
              <a:lumMod val="75000"/>
            </a:schemeClr>
          </a:solidFill>
          <a:ln w="28575">
            <a:solidFill>
              <a:schemeClr val="tx2">
                <a:lumMod val="60000"/>
                <a:lumOff val="40000"/>
              </a:schemeClr>
            </a:solidFill>
          </a:ln>
          <a:scene3d>
            <a:camera prst="orthographicFront"/>
            <a:lightRig rig="threePt" dir="t"/>
          </a:scene3d>
          <a:sp3d>
            <a:bevelT prst="slope"/>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CCD10C-091C-41FF-BFF3-9101C57EEFF5}"/>
              </a:ext>
            </a:extLst>
          </p:cNvPr>
          <p:cNvSpPr txBox="1"/>
          <p:nvPr/>
        </p:nvSpPr>
        <p:spPr>
          <a:xfrm>
            <a:off x="4302740" y="4579647"/>
            <a:ext cx="3615092" cy="1815882"/>
          </a:xfrm>
          <a:prstGeom prst="rect">
            <a:avLst/>
          </a:prstGeom>
          <a:noFill/>
        </p:spPr>
        <p:txBody>
          <a:bodyPr wrap="none" rtlCol="0">
            <a:spAutoFit/>
          </a:bodyPr>
          <a:lstStyle/>
          <a:p>
            <a:pPr algn="ctr"/>
            <a:r>
              <a:rPr lang="en-US" sz="2800" dirty="0">
                <a:effectLst>
                  <a:outerShdw blurRad="38100" dist="38100" dir="2700000" algn="tl">
                    <a:srgbClr val="000000">
                      <a:alpha val="43137"/>
                    </a:srgbClr>
                  </a:outerShdw>
                </a:effectLst>
              </a:rPr>
              <a:t>Does the lesson plan </a:t>
            </a:r>
          </a:p>
          <a:p>
            <a:pPr algn="ctr"/>
            <a:r>
              <a:rPr lang="en-US" sz="2800" dirty="0">
                <a:effectLst>
                  <a:outerShdw blurRad="38100" dist="38100" dir="2700000" algn="tl">
                    <a:srgbClr val="000000">
                      <a:alpha val="43137"/>
                    </a:srgbClr>
                  </a:outerShdw>
                </a:effectLst>
              </a:rPr>
              <a:t>contain content that </a:t>
            </a:r>
          </a:p>
          <a:p>
            <a:pPr algn="ctr"/>
            <a:r>
              <a:rPr lang="en-US" sz="2800" dirty="0">
                <a:effectLst>
                  <a:outerShdw blurRad="38100" dist="38100" dir="2700000" algn="tl">
                    <a:srgbClr val="000000">
                      <a:alpha val="43137"/>
                    </a:srgbClr>
                  </a:outerShdw>
                </a:effectLst>
              </a:rPr>
              <a:t>sufficiently answers </a:t>
            </a:r>
          </a:p>
          <a:p>
            <a:pPr algn="ctr"/>
            <a:r>
              <a:rPr lang="en-US" sz="2800" dirty="0">
                <a:effectLst>
                  <a:outerShdw blurRad="38100" dist="38100" dir="2700000" algn="tl">
                    <a:srgbClr val="000000">
                      <a:alpha val="43137"/>
                    </a:srgbClr>
                  </a:outerShdw>
                </a:effectLst>
              </a:rPr>
              <a:t>the questions?</a:t>
            </a:r>
          </a:p>
        </p:txBody>
      </p:sp>
      <p:sp>
        <p:nvSpPr>
          <p:cNvPr id="9" name="Plaque 8">
            <a:extLst>
              <a:ext uri="{FF2B5EF4-FFF2-40B4-BE49-F238E27FC236}">
                <a16:creationId xmlns:a16="http://schemas.microsoft.com/office/drawing/2014/main" id="{5960D241-1C00-43F3-9704-F2336E39AF8D}"/>
              </a:ext>
            </a:extLst>
          </p:cNvPr>
          <p:cNvSpPr/>
          <p:nvPr/>
        </p:nvSpPr>
        <p:spPr>
          <a:xfrm>
            <a:off x="7614234" y="2473071"/>
            <a:ext cx="4198537" cy="2283334"/>
          </a:xfrm>
          <a:prstGeom prst="plaque">
            <a:avLst/>
          </a:prstGeom>
          <a:solidFill>
            <a:schemeClr val="tx2"/>
          </a:solidFill>
          <a:ln w="38100">
            <a:solidFill>
              <a:schemeClr val="accent1"/>
            </a:solidFill>
          </a:ln>
          <a:effectLst>
            <a:outerShdw blurRad="50800" dist="50800" dir="5400000" algn="ctr" rotWithShape="0">
              <a:schemeClr val="bg1"/>
            </a:outerShdw>
          </a:effectLst>
          <a:scene3d>
            <a:camera prst="orthographicFront"/>
            <a:lightRig rig="threePt" dir="t"/>
          </a:scene3d>
          <a:sp3d>
            <a:bevelT prst="slope"/>
          </a:sp3d>
        </p:spPr>
        <p:style>
          <a:lnRef idx="2">
            <a:schemeClr val="accent5">
              <a:shade val="50000"/>
            </a:schemeClr>
          </a:lnRef>
          <a:fillRef idx="1">
            <a:schemeClr val="accent5"/>
          </a:fillRef>
          <a:effectRef idx="0">
            <a:schemeClr val="accent5"/>
          </a:effectRef>
          <a:fontRef idx="minor">
            <a:schemeClr val="lt1"/>
          </a:fontRef>
        </p:style>
        <p:txBody>
          <a:bodyPr rtlCol="0" anchor="ctr">
            <a:sp3d extrusionH="57150">
              <a:bevelT h="25400" prst="softRound"/>
            </a:sp3d>
          </a:bodyPr>
          <a:lstStyle/>
          <a:p>
            <a:r>
              <a:rPr lang="en-US" sz="3200" b="1" dirty="0">
                <a:ln w="6350">
                  <a:solidFill>
                    <a:srgbClr val="00003A"/>
                  </a:solidFill>
                </a:ln>
                <a:effectLst>
                  <a:outerShdw blurRad="38100" dist="38100" dir="2700000" algn="tl">
                    <a:srgbClr val="000000">
                      <a:alpha val="43137"/>
                    </a:srgbClr>
                  </a:outerShdw>
                </a:effectLst>
              </a:rPr>
              <a:t>   </a:t>
            </a:r>
            <a:r>
              <a:rPr lang="en-US" sz="3200" b="1" dirty="0">
                <a:ln w="12700">
                  <a:solidFill>
                    <a:schemeClr val="bg1"/>
                  </a:solidFill>
                </a:ln>
                <a:solidFill>
                  <a:schemeClr val="accent2"/>
                </a:solidFill>
                <a:effectLst>
                  <a:outerShdw dir="2700000" algn="tl">
                    <a:schemeClr val="accent2">
                      <a:alpha val="43000"/>
                    </a:schemeClr>
                  </a:outerShdw>
                </a:effectLst>
                <a:latin typeface="Arial Black" panose="020B0A04020102020204" pitchFamily="34" charset="0"/>
              </a:rPr>
              <a:t>Test Question</a:t>
            </a:r>
          </a:p>
        </p:txBody>
      </p:sp>
    </p:spTree>
    <p:extLst>
      <p:ext uri="{BB962C8B-B14F-4D97-AF65-F5344CB8AC3E}">
        <p14:creationId xmlns:p14="http://schemas.microsoft.com/office/powerpoint/2010/main" val="334069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13000">
              <a:schemeClr val="bg2">
                <a:shade val="100000"/>
                <a:hueMod val="100000"/>
                <a:satMod val="110000"/>
                <a:lumMod val="130000"/>
              </a:schemeClr>
            </a:gs>
            <a:gs pos="88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C50C-6C2D-43DB-A2DC-B69B9A1AD06C}"/>
              </a:ext>
            </a:extLst>
          </p:cNvPr>
          <p:cNvSpPr>
            <a:spLocks noGrp="1"/>
          </p:cNvSpPr>
          <p:nvPr>
            <p:ph type="title"/>
          </p:nvPr>
        </p:nvSpPr>
        <p:spPr>
          <a:xfrm>
            <a:off x="680321" y="753228"/>
            <a:ext cx="9613861" cy="1080938"/>
          </a:xfrm>
        </p:spPr>
        <p:txBody>
          <a:bodyPr>
            <a:normAutofit/>
          </a:bodyPr>
          <a:lstStyle/>
          <a:p>
            <a:r>
              <a:rPr lang="en-US"/>
              <a:t>Practical Exercise</a:t>
            </a:r>
          </a:p>
        </p:txBody>
      </p:sp>
      <p:sp>
        <p:nvSpPr>
          <p:cNvPr id="3" name="Content Placeholder 2">
            <a:extLst>
              <a:ext uri="{FF2B5EF4-FFF2-40B4-BE49-F238E27FC236}">
                <a16:creationId xmlns:a16="http://schemas.microsoft.com/office/drawing/2014/main" id="{7AC15117-B602-42F2-95A9-62A289685501}"/>
              </a:ext>
            </a:extLst>
          </p:cNvPr>
          <p:cNvSpPr>
            <a:spLocks noGrp="1"/>
          </p:cNvSpPr>
          <p:nvPr>
            <p:ph idx="1"/>
          </p:nvPr>
        </p:nvSpPr>
        <p:spPr>
          <a:xfrm>
            <a:off x="509094" y="2336873"/>
            <a:ext cx="7784300" cy="3599316"/>
          </a:xfrm>
        </p:spPr>
        <p:txBody>
          <a:bodyPr>
            <a:normAutofit/>
          </a:bodyPr>
          <a:lstStyle/>
          <a:p>
            <a:pPr marL="0" indent="0">
              <a:buNone/>
            </a:pPr>
            <a:r>
              <a:rPr lang="en-US" dirty="0">
                <a:effectLst>
                  <a:outerShdw blurRad="38100" dist="38100" dir="2700000" algn="tl">
                    <a:srgbClr val="000000">
                      <a:alpha val="43137"/>
                    </a:srgbClr>
                  </a:outerShdw>
                </a:effectLst>
              </a:rPr>
              <a:t>Review the Content Validity Table in </a:t>
            </a:r>
            <a:r>
              <a:rPr lang="en-US" b="1" dirty="0">
                <a:effectLst>
                  <a:outerShdw blurRad="38100" dist="38100" dir="2700000" algn="tl">
                    <a:srgbClr val="000000">
                      <a:alpha val="43137"/>
                    </a:srgbClr>
                  </a:outerShdw>
                </a:effectLst>
              </a:rPr>
              <a:t>Appendix D.</a:t>
            </a:r>
          </a:p>
          <a:p>
            <a:pPr marL="0" indent="0">
              <a:lnSpc>
                <a:spcPct val="100000"/>
              </a:lnSpc>
              <a:spcBef>
                <a:spcPts val="0"/>
              </a:spcBef>
              <a:buNone/>
            </a:pPr>
            <a:r>
              <a:rPr lang="en-US" b="1" dirty="0">
                <a:effectLst>
                  <a:outerShdw blurRad="38100" dist="38100" dir="2700000" algn="tl">
                    <a:srgbClr val="000000">
                      <a:alpha val="43137"/>
                    </a:srgbClr>
                  </a:outerShdw>
                </a:effectLst>
              </a:rPr>
              <a:t> </a:t>
            </a:r>
          </a:p>
          <a:p>
            <a:pPr marL="0" indent="0">
              <a:lnSpc>
                <a:spcPct val="100000"/>
              </a:lnSpc>
              <a:spcBef>
                <a:spcPts val="0"/>
              </a:spcBef>
              <a:buNone/>
            </a:pPr>
            <a:r>
              <a:rPr lang="en-US" dirty="0">
                <a:effectLst>
                  <a:outerShdw blurRad="38100" dist="38100" dir="2700000" algn="tl">
                    <a:srgbClr val="000000">
                      <a:alpha val="43137"/>
                    </a:srgbClr>
                  </a:outerShdw>
                </a:effectLst>
              </a:rPr>
              <a:t>Using </a:t>
            </a:r>
            <a:r>
              <a:rPr lang="en-US" b="1" dirty="0">
                <a:effectLst>
                  <a:outerShdw blurRad="38100" dist="38100" dir="2700000" algn="tl">
                    <a:srgbClr val="000000">
                      <a:alpha val="43137"/>
                    </a:srgbClr>
                  </a:outerShdw>
                </a:effectLst>
              </a:rPr>
              <a:t>Appendix E (blank table); the academic lesson plan; and five test questions from your test bank, c</a:t>
            </a:r>
            <a:r>
              <a:rPr lang="en-US" dirty="0">
                <a:effectLst>
                  <a:outerShdw blurRad="38100" dist="38100" dir="2700000" algn="tl">
                    <a:srgbClr val="000000">
                      <a:alpha val="43137"/>
                    </a:srgbClr>
                  </a:outerShdw>
                </a:effectLst>
              </a:rPr>
              <a:t>omplete the top portion of </a:t>
            </a:r>
            <a:r>
              <a:rPr lang="en-US" b="1" dirty="0">
                <a:effectLst>
                  <a:outerShdw blurRad="38100" dist="38100" dir="2700000" algn="tl">
                    <a:srgbClr val="000000">
                      <a:alpha val="43137"/>
                    </a:srgbClr>
                  </a:outerShdw>
                </a:effectLst>
              </a:rPr>
              <a:t>Appendix E</a:t>
            </a:r>
            <a:r>
              <a:rPr lang="en-US" dirty="0">
                <a:effectLst>
                  <a:outerShdw blurRad="38100" dist="38100" dir="2700000" algn="tl">
                    <a:srgbClr val="000000">
                      <a:alpha val="43137"/>
                    </a:srgbClr>
                  </a:outerShdw>
                </a:effectLst>
              </a:rPr>
              <a:t> to assess and record the linkage of instructional objectives with their test questions and lesson plan content.</a:t>
            </a:r>
          </a:p>
          <a:p>
            <a:pPr marL="0" indent="0">
              <a:lnSpc>
                <a:spcPct val="100000"/>
              </a:lnSpc>
              <a:spcBef>
                <a:spcPts val="0"/>
              </a:spcBef>
              <a:buNone/>
            </a:pPr>
            <a:r>
              <a:rPr lang="en-US" dirty="0">
                <a:effectLst>
                  <a:outerShdw blurRad="38100" dist="38100" dir="2700000" algn="tl">
                    <a:srgbClr val="000000">
                      <a:alpha val="43137"/>
                    </a:srgbClr>
                  </a:outerShdw>
                </a:effectLst>
              </a:rPr>
              <a:t>   </a:t>
            </a:r>
          </a:p>
          <a:p>
            <a:pPr marL="0" indent="0">
              <a:lnSpc>
                <a:spcPct val="100000"/>
              </a:lnSpc>
              <a:spcBef>
                <a:spcPts val="0"/>
              </a:spcBef>
              <a:buNone/>
            </a:pPr>
            <a:r>
              <a:rPr lang="en-US" b="1" dirty="0">
                <a:effectLst>
                  <a:outerShdw blurRad="38100" dist="38100" dir="2700000" algn="tl">
                    <a:srgbClr val="000000">
                      <a:alpha val="43137"/>
                    </a:srgbClr>
                  </a:outerShdw>
                </a:effectLst>
              </a:rPr>
              <a:t>Time for exercise is 10 minutes.  </a:t>
            </a:r>
            <a:endParaRPr lang="en-US" dirty="0">
              <a:effectLst>
                <a:outerShdw blurRad="38100" dist="38100" dir="2700000" algn="tl">
                  <a:srgbClr val="000000">
                    <a:alpha val="43137"/>
                  </a:srgbClr>
                </a:outerShdw>
              </a:effectLst>
            </a:endParaRPr>
          </a:p>
          <a:p>
            <a:endParaRPr lang="en-US" sz="2000" dirty="0"/>
          </a:p>
        </p:txBody>
      </p:sp>
      <p:pic>
        <p:nvPicPr>
          <p:cNvPr id="4" name="Picture 3">
            <a:extLst>
              <a:ext uri="{FF2B5EF4-FFF2-40B4-BE49-F238E27FC236}">
                <a16:creationId xmlns:a16="http://schemas.microsoft.com/office/drawing/2014/main" id="{0B4D6360-9565-465C-9035-BB430CC80E1F}"/>
              </a:ext>
            </a:extLst>
          </p:cNvPr>
          <p:cNvPicPr>
            <a:picLocks noChangeAspect="1"/>
          </p:cNvPicPr>
          <p:nvPr/>
        </p:nvPicPr>
        <p:blipFill>
          <a:blip r:embed="rId2"/>
          <a:stretch>
            <a:fillRect/>
          </a:stretch>
        </p:blipFill>
        <p:spPr>
          <a:xfrm>
            <a:off x="8965823" y="2983565"/>
            <a:ext cx="2656718" cy="196509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08451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at a desk&#10;&#10;Description generated with very high confidence">
            <a:extLst>
              <a:ext uri="{FF2B5EF4-FFF2-40B4-BE49-F238E27FC236}">
                <a16:creationId xmlns:a16="http://schemas.microsoft.com/office/drawing/2014/main" id="{BBF35FEC-BDFD-43FB-BA36-6FFAE18E0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527" y="1978806"/>
            <a:ext cx="8761444" cy="4412662"/>
          </a:xfrm>
          <a:prstGeom prst="rect">
            <a:avLst/>
          </a:prstGeom>
        </p:spPr>
      </p:pic>
      <p:sp>
        <p:nvSpPr>
          <p:cNvPr id="2" name="Title 1">
            <a:extLst>
              <a:ext uri="{FF2B5EF4-FFF2-40B4-BE49-F238E27FC236}">
                <a16:creationId xmlns:a16="http://schemas.microsoft.com/office/drawing/2014/main" id="{C88EDCBC-C9F7-4234-8630-5DE242129DE5}"/>
              </a:ext>
            </a:extLst>
          </p:cNvPr>
          <p:cNvSpPr>
            <a:spLocks noGrp="1"/>
          </p:cNvSpPr>
          <p:nvPr>
            <p:ph type="title"/>
          </p:nvPr>
        </p:nvSpPr>
        <p:spPr/>
        <p:txBody>
          <a:bodyPr/>
          <a:lstStyle/>
          <a:p>
            <a:r>
              <a:rPr lang="en-US" dirty="0"/>
              <a:t>Test Construction</a:t>
            </a:r>
          </a:p>
        </p:txBody>
      </p:sp>
      <p:sp>
        <p:nvSpPr>
          <p:cNvPr id="20" name="Rectangle: Diagonal Corners Rounded 19">
            <a:extLst>
              <a:ext uri="{FF2B5EF4-FFF2-40B4-BE49-F238E27FC236}">
                <a16:creationId xmlns:a16="http://schemas.microsoft.com/office/drawing/2014/main" id="{A162217C-E6C4-4799-8AC3-B76D25ED62F8}"/>
              </a:ext>
            </a:extLst>
          </p:cNvPr>
          <p:cNvSpPr/>
          <p:nvPr/>
        </p:nvSpPr>
        <p:spPr>
          <a:xfrm>
            <a:off x="4208525" y="2044459"/>
            <a:ext cx="2898475" cy="1604514"/>
          </a:xfrm>
          <a:prstGeom prst="round2DiagRect">
            <a:avLst/>
          </a:prstGeom>
          <a:solidFill>
            <a:srgbClr val="F68426"/>
          </a:solidFill>
          <a:ln>
            <a:solidFill>
              <a:schemeClr val="accent2">
                <a:lumMod val="20000"/>
                <a:lumOff val="80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Representation of Instructional Objectives</a:t>
            </a:r>
          </a:p>
        </p:txBody>
      </p:sp>
    </p:spTree>
    <p:extLst>
      <p:ext uri="{BB962C8B-B14F-4D97-AF65-F5344CB8AC3E}">
        <p14:creationId xmlns:p14="http://schemas.microsoft.com/office/powerpoint/2010/main" val="11202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7B88-2F77-42A7-91CA-74F2F631E582}"/>
              </a:ext>
            </a:extLst>
          </p:cNvPr>
          <p:cNvSpPr>
            <a:spLocks noGrp="1"/>
          </p:cNvSpPr>
          <p:nvPr>
            <p:ph type="title"/>
          </p:nvPr>
        </p:nvSpPr>
        <p:spPr/>
        <p:txBody>
          <a:bodyPr/>
          <a:lstStyle/>
          <a:p>
            <a:r>
              <a:rPr lang="en-US" dirty="0"/>
              <a:t>Representation of Instructional Objectives </a:t>
            </a:r>
          </a:p>
        </p:txBody>
      </p:sp>
      <p:sp>
        <p:nvSpPr>
          <p:cNvPr id="3" name="Content Placeholder 2">
            <a:extLst>
              <a:ext uri="{FF2B5EF4-FFF2-40B4-BE49-F238E27FC236}">
                <a16:creationId xmlns:a16="http://schemas.microsoft.com/office/drawing/2014/main" id="{2CA9C415-03D6-45BC-986A-F3210481E9C5}"/>
              </a:ext>
            </a:extLst>
          </p:cNvPr>
          <p:cNvSpPr>
            <a:spLocks noGrp="1"/>
          </p:cNvSpPr>
          <p:nvPr>
            <p:ph idx="1"/>
          </p:nvPr>
        </p:nvSpPr>
        <p:spPr>
          <a:xfrm>
            <a:off x="4582633" y="3087373"/>
            <a:ext cx="7201050" cy="1389738"/>
          </a:xfrm>
        </p:spPr>
        <p:txBody>
          <a:bodyPr>
            <a:normAutofit/>
          </a:bodyPr>
          <a:lstStyle/>
          <a:p>
            <a:pPr algn="just"/>
            <a:r>
              <a:rPr lang="en-US" sz="2800" dirty="0"/>
              <a:t>Test all or most of the objectives.</a:t>
            </a:r>
          </a:p>
          <a:p>
            <a:pPr algn="just"/>
            <a:r>
              <a:rPr lang="en-US" sz="2800" dirty="0"/>
              <a:t>Avoid testing one or more objectives heavily while not testing others. </a:t>
            </a:r>
          </a:p>
        </p:txBody>
      </p:sp>
      <p:sp>
        <p:nvSpPr>
          <p:cNvPr id="5" name="Rectangle: Rounded Corners 4">
            <a:extLst>
              <a:ext uri="{FF2B5EF4-FFF2-40B4-BE49-F238E27FC236}">
                <a16:creationId xmlns:a16="http://schemas.microsoft.com/office/drawing/2014/main" id="{E77C33B5-AF3C-4B47-9513-671221FCE4E4}"/>
              </a:ext>
            </a:extLst>
          </p:cNvPr>
          <p:cNvSpPr/>
          <p:nvPr/>
        </p:nvSpPr>
        <p:spPr>
          <a:xfrm>
            <a:off x="680321" y="3026989"/>
            <a:ext cx="3579963" cy="1510506"/>
          </a:xfrm>
          <a:prstGeom prst="roundRect">
            <a:avLst/>
          </a:prstGeom>
          <a:solidFill>
            <a:schemeClr val="accent3">
              <a:lumMod val="50000"/>
            </a:schemeClr>
          </a:solidFill>
          <a:ln>
            <a:solidFill>
              <a:schemeClr val="accent2">
                <a:lumMod val="40000"/>
                <a:lumOff val="60000"/>
              </a:schemeClr>
            </a:solidFill>
          </a:ln>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Testing Objectives</a:t>
            </a:r>
          </a:p>
        </p:txBody>
      </p:sp>
    </p:spTree>
    <p:extLst>
      <p:ext uri="{BB962C8B-B14F-4D97-AF65-F5344CB8AC3E}">
        <p14:creationId xmlns:p14="http://schemas.microsoft.com/office/powerpoint/2010/main" val="3623530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07B88-2F77-42A7-91CA-74F2F631E582}"/>
              </a:ext>
            </a:extLst>
          </p:cNvPr>
          <p:cNvSpPr>
            <a:spLocks noGrp="1"/>
          </p:cNvSpPr>
          <p:nvPr>
            <p:ph type="title"/>
          </p:nvPr>
        </p:nvSpPr>
        <p:spPr/>
        <p:txBody>
          <a:bodyPr/>
          <a:lstStyle/>
          <a:p>
            <a:r>
              <a:rPr lang="en-US" dirty="0"/>
              <a:t>Representation of Instructional Objectives </a:t>
            </a:r>
          </a:p>
        </p:txBody>
      </p:sp>
      <p:sp>
        <p:nvSpPr>
          <p:cNvPr id="3" name="Content Placeholder 2">
            <a:extLst>
              <a:ext uri="{FF2B5EF4-FFF2-40B4-BE49-F238E27FC236}">
                <a16:creationId xmlns:a16="http://schemas.microsoft.com/office/drawing/2014/main" id="{2CA9C415-03D6-45BC-986A-F3210481E9C5}"/>
              </a:ext>
            </a:extLst>
          </p:cNvPr>
          <p:cNvSpPr>
            <a:spLocks noGrp="1"/>
          </p:cNvSpPr>
          <p:nvPr>
            <p:ph idx="1"/>
          </p:nvPr>
        </p:nvSpPr>
        <p:spPr>
          <a:xfrm>
            <a:off x="4459857" y="3147757"/>
            <a:ext cx="7289319" cy="1550992"/>
          </a:xfrm>
        </p:spPr>
        <p:txBody>
          <a:bodyPr>
            <a:normAutofit lnSpcReduction="10000"/>
          </a:bodyPr>
          <a:lstStyle/>
          <a:p>
            <a:pPr algn="just"/>
            <a:r>
              <a:rPr lang="en-US" sz="2800" dirty="0"/>
              <a:t>Distribution of objective-related questions should be representative of the amount of time the objectives received in the program. </a:t>
            </a:r>
          </a:p>
        </p:txBody>
      </p:sp>
      <p:sp>
        <p:nvSpPr>
          <p:cNvPr id="5" name="Rectangle: Rounded Corners 4">
            <a:hlinkClick r:id="rId2" action="ppaction://hlinkfile"/>
            <a:extLst>
              <a:ext uri="{FF2B5EF4-FFF2-40B4-BE49-F238E27FC236}">
                <a16:creationId xmlns:a16="http://schemas.microsoft.com/office/drawing/2014/main" id="{E77C33B5-AF3C-4B47-9513-671221FCE4E4}"/>
              </a:ext>
            </a:extLst>
          </p:cNvPr>
          <p:cNvSpPr/>
          <p:nvPr/>
        </p:nvSpPr>
        <p:spPr>
          <a:xfrm>
            <a:off x="680321" y="3026989"/>
            <a:ext cx="3579963" cy="1510506"/>
          </a:xfrm>
          <a:prstGeom prst="roundRect">
            <a:avLst/>
          </a:prstGeom>
          <a:solidFill>
            <a:schemeClr val="bg2">
              <a:lumMod val="90000"/>
              <a:lumOff val="10000"/>
            </a:schemeClr>
          </a:solidFill>
          <a:ln>
            <a:solidFill>
              <a:schemeClr val="accent3">
                <a:lumMod val="60000"/>
                <a:lumOff val="40000"/>
              </a:schemeClr>
            </a:solidFill>
          </a:ln>
          <a:scene3d>
            <a:camera prst="orthographicFront"/>
            <a:lightRig rig="threePt" dir="t"/>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Distribution of Objective Related Questions</a:t>
            </a:r>
          </a:p>
        </p:txBody>
      </p:sp>
    </p:spTree>
    <p:extLst>
      <p:ext uri="{BB962C8B-B14F-4D97-AF65-F5344CB8AC3E}">
        <p14:creationId xmlns:p14="http://schemas.microsoft.com/office/powerpoint/2010/main" val="1767147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2DED-DA1C-4C42-9308-020E4D3EA27D}"/>
              </a:ext>
            </a:extLst>
          </p:cNvPr>
          <p:cNvSpPr>
            <a:spLocks noGrp="1"/>
          </p:cNvSpPr>
          <p:nvPr>
            <p:ph type="title"/>
          </p:nvPr>
        </p:nvSpPr>
        <p:spPr/>
        <p:txBody>
          <a:bodyPr/>
          <a:lstStyle/>
          <a:p>
            <a:r>
              <a:rPr lang="en-US" dirty="0"/>
              <a:t>Cognitive Domain      </a:t>
            </a:r>
            <a:r>
              <a:rPr lang="en-US" sz="3200" dirty="0"/>
              <a:t>Understanding</a:t>
            </a:r>
            <a:endParaRPr lang="en-US" dirty="0"/>
          </a:p>
        </p:txBody>
      </p:sp>
      <p:grpSp>
        <p:nvGrpSpPr>
          <p:cNvPr id="6" name="Group 5">
            <a:extLst>
              <a:ext uri="{FF2B5EF4-FFF2-40B4-BE49-F238E27FC236}">
                <a16:creationId xmlns:a16="http://schemas.microsoft.com/office/drawing/2014/main" id="{F168F492-E8CB-4288-AD9C-5E6B505A42AE}"/>
              </a:ext>
            </a:extLst>
          </p:cNvPr>
          <p:cNvGrpSpPr/>
          <p:nvPr/>
        </p:nvGrpSpPr>
        <p:grpSpPr>
          <a:xfrm>
            <a:off x="1595888" y="2570672"/>
            <a:ext cx="8698952" cy="2596551"/>
            <a:chOff x="2249752" y="3027873"/>
            <a:chExt cx="8044430" cy="1915064"/>
          </a:xfrm>
        </p:grpSpPr>
        <p:sp>
          <p:nvSpPr>
            <p:cNvPr id="4" name="Rectangle: Rounded Corners 3">
              <a:extLst>
                <a:ext uri="{FF2B5EF4-FFF2-40B4-BE49-F238E27FC236}">
                  <a16:creationId xmlns:a16="http://schemas.microsoft.com/office/drawing/2014/main" id="{8DB7B9E8-0374-4253-B1CB-C177064D0010}"/>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1B25F20-22E2-4BE0-A0B6-052F01CD0573}"/>
                </a:ext>
              </a:extLst>
            </p:cNvPr>
            <p:cNvSpPr txBox="1"/>
            <p:nvPr/>
          </p:nvSpPr>
          <p:spPr>
            <a:xfrm>
              <a:off x="2333444" y="3406560"/>
              <a:ext cx="7877045" cy="1157689"/>
            </a:xfrm>
            <a:prstGeom prst="rect">
              <a:avLst/>
            </a:prstGeom>
            <a:noFill/>
          </p:spPr>
          <p:txBody>
            <a:bodyPr wrap="square" rtlCol="0">
              <a:spAutoFit/>
            </a:bodyPr>
            <a:lstStyle/>
            <a:p>
              <a:r>
                <a:rPr lang="en-US" sz="3600" dirty="0">
                  <a:effectLst>
                    <a:outerShdw blurRad="38100" dist="38100" dir="2700000" algn="tl">
                      <a:srgbClr val="000000">
                        <a:alpha val="43137"/>
                      </a:srgbClr>
                    </a:outerShdw>
                  </a:effectLst>
                  <a:latin typeface="Berlin Sans FB" panose="020E0602020502020306" pitchFamily="34" charset="0"/>
                </a:rPr>
                <a:t>converts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defends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latin typeface="Baskerville Old Face" panose="02020602080505020303" pitchFamily="18" charset="0"/>
                </a:rPr>
                <a:t>Distinguishes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Elephant" panose="02020904090505020303" pitchFamily="18" charset="0"/>
                </a:rPr>
                <a:t>estimates </a:t>
              </a:r>
              <a:r>
                <a:rPr lang="en-US" sz="2800" dirty="0">
                  <a:effectLst>
                    <a:outerShdw blurRad="38100" dist="38100" dir="2700000" algn="tl">
                      <a:srgbClr val="000000">
                        <a:alpha val="43137"/>
                      </a:srgbClr>
                    </a:outerShdw>
                  </a:effectLst>
                  <a:latin typeface="Berlin Sans FB" panose="020E0602020502020306" pitchFamily="34" charset="0"/>
                </a:rPr>
                <a:t>explains</a:t>
              </a:r>
              <a:r>
                <a:rPr lang="en-US" sz="20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latin typeface="Bell MT" panose="02020503060305020303" pitchFamily="18" charset="0"/>
                </a:rPr>
                <a:t>generalizes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gives examples of </a:t>
              </a:r>
              <a:r>
                <a:rPr lang="en-US" sz="3200" dirty="0">
                  <a:effectLst>
                    <a:outerShdw blurRad="38100" dist="38100" dir="2700000" algn="tl">
                      <a:srgbClr val="000000">
                        <a:alpha val="43137"/>
                      </a:srgbClr>
                    </a:outerShdw>
                  </a:effectLst>
                  <a:latin typeface="Kristen ITC" panose="03050502040202030202" pitchFamily="66" charset="0"/>
                </a:rPr>
                <a:t>infers</a:t>
              </a:r>
              <a:r>
                <a:rPr lang="en-US" sz="2000"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interprets</a:t>
              </a:r>
              <a:r>
                <a:rPr lang="en-US" sz="2000"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latin typeface="Sitka Small" panose="02000505000000020004" pitchFamily="2" charset="0"/>
                </a:rPr>
                <a:t>Paraphrases</a:t>
              </a:r>
              <a:r>
                <a:rPr lang="en-US" sz="2000" b="1" dirty="0">
                  <a:effectLst>
                    <a:outerShdw blurRad="38100" dist="38100" dir="2700000" algn="tl">
                      <a:srgbClr val="000000">
                        <a:alpha val="43137"/>
                      </a:srgbClr>
                    </a:outerShdw>
                  </a:effectLst>
                  <a:latin typeface="Sitka Small" panose="02000505000000020004" pitchFamily="2" charset="0"/>
                </a:rPr>
                <a:t> </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Wide Latin" panose="020A0A07050505020404" pitchFamily="18" charset="0"/>
                </a:rPr>
                <a:t>rewrites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summarizes</a:t>
              </a:r>
              <a:endParaRPr lang="en-US" sz="20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59944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32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1126-111E-4726-9E5A-B7260C2C8319}"/>
              </a:ext>
            </a:extLst>
          </p:cNvPr>
          <p:cNvSpPr>
            <a:spLocks noGrp="1"/>
          </p:cNvSpPr>
          <p:nvPr>
            <p:ph type="title"/>
          </p:nvPr>
        </p:nvSpPr>
        <p:spPr>
          <a:xfrm>
            <a:off x="680321" y="753228"/>
            <a:ext cx="9613861" cy="1080938"/>
          </a:xfrm>
        </p:spPr>
        <p:txBody>
          <a:bodyPr>
            <a:normAutofit/>
          </a:bodyPr>
          <a:lstStyle/>
          <a:p>
            <a:r>
              <a:rPr lang="en-US"/>
              <a:t>Practical Exercise</a:t>
            </a:r>
          </a:p>
        </p:txBody>
      </p:sp>
      <p:sp>
        <p:nvSpPr>
          <p:cNvPr id="3" name="Content Placeholder 2">
            <a:extLst>
              <a:ext uri="{FF2B5EF4-FFF2-40B4-BE49-F238E27FC236}">
                <a16:creationId xmlns:a16="http://schemas.microsoft.com/office/drawing/2014/main" id="{B18B8D19-DCE3-4DA2-BA7E-6AE4555C06F9}"/>
              </a:ext>
            </a:extLst>
          </p:cNvPr>
          <p:cNvSpPr>
            <a:spLocks noGrp="1"/>
          </p:cNvSpPr>
          <p:nvPr>
            <p:ph idx="1"/>
          </p:nvPr>
        </p:nvSpPr>
        <p:spPr>
          <a:xfrm>
            <a:off x="4813510" y="2336608"/>
            <a:ext cx="7184572" cy="3599316"/>
          </a:xfrm>
        </p:spPr>
        <p:txBody>
          <a:bodyPr>
            <a:normAutofit/>
          </a:bodyPr>
          <a:lstStyle/>
          <a:p>
            <a:pPr marL="0" indent="0" algn="just">
              <a:buNone/>
            </a:pPr>
            <a:r>
              <a:rPr lang="en-US" dirty="0">
                <a:effectLst>
                  <a:outerShdw blurRad="38100" dist="38100" dir="2700000" algn="tl">
                    <a:srgbClr val="000000">
                      <a:alpha val="43137"/>
                    </a:srgbClr>
                  </a:outerShdw>
                </a:effectLst>
              </a:rPr>
              <a:t>Use the “Instructional Objectives Count” portion of the Content Validity Table in </a:t>
            </a:r>
            <a:r>
              <a:rPr lang="en-US" b="1" dirty="0">
                <a:effectLst>
                  <a:outerShdw blurRad="38100" dist="38100" dir="2700000" algn="tl">
                    <a:srgbClr val="000000">
                      <a:alpha val="43137"/>
                    </a:srgbClr>
                  </a:outerShdw>
                </a:effectLst>
              </a:rPr>
              <a:t>Appendix E</a:t>
            </a:r>
            <a:r>
              <a:rPr lang="en-US" dirty="0">
                <a:effectLst>
                  <a:outerShdw blurRad="38100" dist="38100" dir="2700000" algn="tl">
                    <a:srgbClr val="000000">
                      <a:alpha val="43137"/>
                    </a:srgbClr>
                  </a:outerShdw>
                </a:effectLst>
              </a:rPr>
              <a:t> and the </a:t>
            </a:r>
            <a:r>
              <a:rPr lang="en-US" i="1" dirty="0">
                <a:effectLst>
                  <a:outerShdw blurRad="38100" dist="38100" dir="2700000" algn="tl">
                    <a:srgbClr val="000000">
                      <a:alpha val="43137"/>
                    </a:srgbClr>
                  </a:outerShdw>
                </a:effectLst>
              </a:rPr>
              <a:t>5 test questions from the academic lesson plan test bank</a:t>
            </a:r>
            <a:r>
              <a:rPr lang="en-US" dirty="0">
                <a:effectLst>
                  <a:outerShdw blurRad="38100" dist="38100" dir="2700000" algn="tl">
                    <a:srgbClr val="000000">
                      <a:alpha val="43137"/>
                    </a:srgbClr>
                  </a:outerShdw>
                </a:effectLst>
              </a:rPr>
              <a:t> to assess the representation and distribution of test items related to objectives.  </a:t>
            </a:r>
          </a:p>
          <a:p>
            <a:pPr marL="0" indent="0">
              <a:buNone/>
            </a:pPr>
            <a:r>
              <a:rPr lang="en-US" b="1" dirty="0">
                <a:effectLst>
                  <a:outerShdw blurRad="38100" dist="38100" dir="2700000" algn="tl">
                    <a:srgbClr val="000000">
                      <a:alpha val="43137"/>
                    </a:srgbClr>
                  </a:outerShdw>
                </a:effectLst>
              </a:rPr>
              <a:t>Time for exercise is 5 minutes.  </a:t>
            </a:r>
            <a:endParaRPr lang="en-US" dirty="0">
              <a:effectLst>
                <a:outerShdw blurRad="38100" dist="38100" dir="2700000" algn="tl">
                  <a:srgbClr val="000000">
                    <a:alpha val="43137"/>
                  </a:srgbClr>
                </a:outerShdw>
              </a:effectLst>
            </a:endParaRPr>
          </a:p>
          <a:p>
            <a:endParaRPr lang="en-US" dirty="0"/>
          </a:p>
        </p:txBody>
      </p:sp>
      <p:pic>
        <p:nvPicPr>
          <p:cNvPr id="4" name="Picture 3">
            <a:extLst>
              <a:ext uri="{FF2B5EF4-FFF2-40B4-BE49-F238E27FC236}">
                <a16:creationId xmlns:a16="http://schemas.microsoft.com/office/drawing/2014/main" id="{0692E8C9-252F-4305-9789-339D6DD10F5F}"/>
              </a:ext>
            </a:extLst>
          </p:cNvPr>
          <p:cNvPicPr>
            <a:picLocks noChangeAspect="1"/>
          </p:cNvPicPr>
          <p:nvPr/>
        </p:nvPicPr>
        <p:blipFill>
          <a:blip r:embed="rId2"/>
          <a:stretch>
            <a:fillRect/>
          </a:stretch>
        </p:blipFill>
        <p:spPr>
          <a:xfrm>
            <a:off x="794325" y="3140336"/>
            <a:ext cx="2692907" cy="199186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1049839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DCBC-C9F7-4234-8630-5DE242129DE5}"/>
              </a:ext>
            </a:extLst>
          </p:cNvPr>
          <p:cNvSpPr>
            <a:spLocks noGrp="1"/>
          </p:cNvSpPr>
          <p:nvPr>
            <p:ph type="title"/>
          </p:nvPr>
        </p:nvSpPr>
        <p:spPr/>
        <p:txBody>
          <a:bodyPr/>
          <a:lstStyle/>
          <a:p>
            <a:r>
              <a:rPr lang="en-US" dirty="0"/>
              <a:t>Test Construction</a:t>
            </a:r>
          </a:p>
        </p:txBody>
      </p:sp>
      <p:sp>
        <p:nvSpPr>
          <p:cNvPr id="20" name="Rectangle: Diagonal Corners Rounded 19">
            <a:extLst>
              <a:ext uri="{FF2B5EF4-FFF2-40B4-BE49-F238E27FC236}">
                <a16:creationId xmlns:a16="http://schemas.microsoft.com/office/drawing/2014/main" id="{A162217C-E6C4-4799-8AC3-B76D25ED62F8}"/>
              </a:ext>
            </a:extLst>
          </p:cNvPr>
          <p:cNvSpPr/>
          <p:nvPr/>
        </p:nvSpPr>
        <p:spPr>
          <a:xfrm>
            <a:off x="4208525" y="2044459"/>
            <a:ext cx="2898475" cy="1604514"/>
          </a:xfrm>
          <a:prstGeom prst="round2DiagRect">
            <a:avLst/>
          </a:prstGeom>
          <a:solidFill>
            <a:srgbClr val="F68426"/>
          </a:solidFill>
          <a:ln>
            <a:solidFill>
              <a:schemeClr val="accent2">
                <a:lumMod val="20000"/>
                <a:lumOff val="80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Representation of Instructional Objectives</a:t>
            </a:r>
          </a:p>
        </p:txBody>
      </p:sp>
      <p:sp>
        <p:nvSpPr>
          <p:cNvPr id="21" name="Rectangle: Diagonal Corners Rounded 20">
            <a:extLst>
              <a:ext uri="{FF2B5EF4-FFF2-40B4-BE49-F238E27FC236}">
                <a16:creationId xmlns:a16="http://schemas.microsoft.com/office/drawing/2014/main" id="{0E5CC777-B8A4-4373-9B96-697729DE6EE2}"/>
              </a:ext>
            </a:extLst>
          </p:cNvPr>
          <p:cNvSpPr/>
          <p:nvPr/>
        </p:nvSpPr>
        <p:spPr>
          <a:xfrm>
            <a:off x="7976250" y="3441939"/>
            <a:ext cx="2898475" cy="1604514"/>
          </a:xfrm>
          <a:prstGeom prst="round2DiagRect">
            <a:avLst/>
          </a:prstGeom>
          <a:solidFill>
            <a:schemeClr val="accent4"/>
          </a:solidFill>
          <a:ln>
            <a:solidFill>
              <a:schemeClr val="tx2">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Topical Area Distribution</a:t>
            </a:r>
          </a:p>
        </p:txBody>
      </p:sp>
    </p:spTree>
    <p:extLst>
      <p:ext uri="{BB962C8B-B14F-4D97-AF65-F5344CB8AC3E}">
        <p14:creationId xmlns:p14="http://schemas.microsoft.com/office/powerpoint/2010/main" val="3736877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DCBC-C9F7-4234-8630-5DE242129DE5}"/>
              </a:ext>
            </a:extLst>
          </p:cNvPr>
          <p:cNvSpPr>
            <a:spLocks noGrp="1"/>
          </p:cNvSpPr>
          <p:nvPr>
            <p:ph type="title"/>
          </p:nvPr>
        </p:nvSpPr>
        <p:spPr/>
        <p:txBody>
          <a:bodyPr/>
          <a:lstStyle/>
          <a:p>
            <a:r>
              <a:rPr lang="en-US" dirty="0"/>
              <a:t>Test Construction</a:t>
            </a:r>
          </a:p>
        </p:txBody>
      </p:sp>
      <p:sp>
        <p:nvSpPr>
          <p:cNvPr id="20" name="Rectangle: Diagonal Corners Rounded 19">
            <a:extLst>
              <a:ext uri="{FF2B5EF4-FFF2-40B4-BE49-F238E27FC236}">
                <a16:creationId xmlns:a16="http://schemas.microsoft.com/office/drawing/2014/main" id="{A162217C-E6C4-4799-8AC3-B76D25ED62F8}"/>
              </a:ext>
            </a:extLst>
          </p:cNvPr>
          <p:cNvSpPr/>
          <p:nvPr/>
        </p:nvSpPr>
        <p:spPr>
          <a:xfrm>
            <a:off x="4208525" y="2044459"/>
            <a:ext cx="2898475" cy="1604514"/>
          </a:xfrm>
          <a:prstGeom prst="round2DiagRect">
            <a:avLst/>
          </a:prstGeom>
          <a:solidFill>
            <a:srgbClr val="F68426"/>
          </a:solidFill>
          <a:ln>
            <a:solidFill>
              <a:schemeClr val="accent2">
                <a:lumMod val="20000"/>
                <a:lumOff val="80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Representation of Instructional Objectives</a:t>
            </a:r>
          </a:p>
        </p:txBody>
      </p:sp>
      <p:sp>
        <p:nvSpPr>
          <p:cNvPr id="21" name="Rectangle: Diagonal Corners Rounded 20">
            <a:extLst>
              <a:ext uri="{FF2B5EF4-FFF2-40B4-BE49-F238E27FC236}">
                <a16:creationId xmlns:a16="http://schemas.microsoft.com/office/drawing/2014/main" id="{0E5CC777-B8A4-4373-9B96-697729DE6EE2}"/>
              </a:ext>
            </a:extLst>
          </p:cNvPr>
          <p:cNvSpPr/>
          <p:nvPr/>
        </p:nvSpPr>
        <p:spPr>
          <a:xfrm>
            <a:off x="7976250" y="3441939"/>
            <a:ext cx="2898475" cy="1604514"/>
          </a:xfrm>
          <a:prstGeom prst="round2DiagRect">
            <a:avLst/>
          </a:prstGeom>
          <a:solidFill>
            <a:schemeClr val="accent4"/>
          </a:solidFill>
          <a:ln>
            <a:solidFill>
              <a:schemeClr val="tx2">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Topical Area Distribution</a:t>
            </a:r>
          </a:p>
        </p:txBody>
      </p:sp>
      <p:sp>
        <p:nvSpPr>
          <p:cNvPr id="22" name="Rectangle: Diagonal Corners Rounded 21">
            <a:extLst>
              <a:ext uri="{FF2B5EF4-FFF2-40B4-BE49-F238E27FC236}">
                <a16:creationId xmlns:a16="http://schemas.microsoft.com/office/drawing/2014/main" id="{0A77BAFF-5A60-4481-A9D7-409C01BD78B5}"/>
              </a:ext>
            </a:extLst>
          </p:cNvPr>
          <p:cNvSpPr/>
          <p:nvPr/>
        </p:nvSpPr>
        <p:spPr>
          <a:xfrm>
            <a:off x="4208524" y="4750278"/>
            <a:ext cx="2898475" cy="1434862"/>
          </a:xfrm>
          <a:prstGeom prst="round2DiagRect">
            <a:avLst/>
          </a:prstGeom>
          <a:solidFill>
            <a:schemeClr val="accent1">
              <a:lumMod val="75000"/>
            </a:schemeClr>
          </a:solidFill>
          <a:ln>
            <a:solidFill>
              <a:schemeClr val="tx2">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Levels of Learning</a:t>
            </a:r>
          </a:p>
        </p:txBody>
      </p:sp>
    </p:spTree>
    <p:extLst>
      <p:ext uri="{BB962C8B-B14F-4D97-AF65-F5344CB8AC3E}">
        <p14:creationId xmlns:p14="http://schemas.microsoft.com/office/powerpoint/2010/main" val="14462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EDCBC-C9F7-4234-8630-5DE242129DE5}"/>
              </a:ext>
            </a:extLst>
          </p:cNvPr>
          <p:cNvSpPr>
            <a:spLocks noGrp="1"/>
          </p:cNvSpPr>
          <p:nvPr>
            <p:ph type="title"/>
          </p:nvPr>
        </p:nvSpPr>
        <p:spPr/>
        <p:txBody>
          <a:bodyPr/>
          <a:lstStyle/>
          <a:p>
            <a:r>
              <a:rPr lang="en-US" dirty="0"/>
              <a:t>Test Construction</a:t>
            </a:r>
          </a:p>
        </p:txBody>
      </p:sp>
      <p:sp>
        <p:nvSpPr>
          <p:cNvPr id="20" name="Rectangle: Diagonal Corners Rounded 19">
            <a:extLst>
              <a:ext uri="{FF2B5EF4-FFF2-40B4-BE49-F238E27FC236}">
                <a16:creationId xmlns:a16="http://schemas.microsoft.com/office/drawing/2014/main" id="{A162217C-E6C4-4799-8AC3-B76D25ED62F8}"/>
              </a:ext>
            </a:extLst>
          </p:cNvPr>
          <p:cNvSpPr/>
          <p:nvPr/>
        </p:nvSpPr>
        <p:spPr>
          <a:xfrm>
            <a:off x="4208525" y="2044459"/>
            <a:ext cx="2898475" cy="1604514"/>
          </a:xfrm>
          <a:prstGeom prst="round2DiagRect">
            <a:avLst/>
          </a:prstGeom>
          <a:solidFill>
            <a:schemeClr val="accent6">
              <a:lumMod val="75000"/>
            </a:schemeClr>
          </a:solidFill>
          <a:ln>
            <a:solidFill>
              <a:schemeClr val="accent2">
                <a:lumMod val="20000"/>
                <a:lumOff val="80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Representation of Instructional Objectives</a:t>
            </a:r>
          </a:p>
        </p:txBody>
      </p:sp>
      <p:sp>
        <p:nvSpPr>
          <p:cNvPr id="21" name="Rectangle: Diagonal Corners Rounded 20">
            <a:extLst>
              <a:ext uri="{FF2B5EF4-FFF2-40B4-BE49-F238E27FC236}">
                <a16:creationId xmlns:a16="http://schemas.microsoft.com/office/drawing/2014/main" id="{0E5CC777-B8A4-4373-9B96-697729DE6EE2}"/>
              </a:ext>
            </a:extLst>
          </p:cNvPr>
          <p:cNvSpPr/>
          <p:nvPr/>
        </p:nvSpPr>
        <p:spPr>
          <a:xfrm>
            <a:off x="7976250" y="3441939"/>
            <a:ext cx="2898475" cy="1604514"/>
          </a:xfrm>
          <a:prstGeom prst="round2DiagRect">
            <a:avLst/>
          </a:prstGeom>
          <a:solidFill>
            <a:schemeClr val="accent4"/>
          </a:solidFill>
          <a:ln>
            <a:solidFill>
              <a:schemeClr val="tx2">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Topical Area Distribution</a:t>
            </a:r>
          </a:p>
        </p:txBody>
      </p:sp>
      <p:sp>
        <p:nvSpPr>
          <p:cNvPr id="22" name="Rectangle: Diagonal Corners Rounded 21">
            <a:extLst>
              <a:ext uri="{FF2B5EF4-FFF2-40B4-BE49-F238E27FC236}">
                <a16:creationId xmlns:a16="http://schemas.microsoft.com/office/drawing/2014/main" id="{0A77BAFF-5A60-4481-A9D7-409C01BD78B5}"/>
              </a:ext>
            </a:extLst>
          </p:cNvPr>
          <p:cNvSpPr/>
          <p:nvPr/>
        </p:nvSpPr>
        <p:spPr>
          <a:xfrm>
            <a:off x="4208524" y="4750278"/>
            <a:ext cx="2898475" cy="1434862"/>
          </a:xfrm>
          <a:prstGeom prst="round2DiagRect">
            <a:avLst/>
          </a:prstGeom>
          <a:solidFill>
            <a:schemeClr val="accent1">
              <a:lumMod val="75000"/>
            </a:schemeClr>
          </a:solidFill>
          <a:ln>
            <a:solidFill>
              <a:schemeClr val="tx2">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Levels of Learning</a:t>
            </a:r>
          </a:p>
        </p:txBody>
      </p:sp>
      <p:sp>
        <p:nvSpPr>
          <p:cNvPr id="23" name="Rectangle: Diagonal Corners Rounded 22">
            <a:extLst>
              <a:ext uri="{FF2B5EF4-FFF2-40B4-BE49-F238E27FC236}">
                <a16:creationId xmlns:a16="http://schemas.microsoft.com/office/drawing/2014/main" id="{082AA62F-34A8-4B98-8798-BF4173BE9333}"/>
              </a:ext>
            </a:extLst>
          </p:cNvPr>
          <p:cNvSpPr/>
          <p:nvPr/>
        </p:nvSpPr>
        <p:spPr>
          <a:xfrm>
            <a:off x="440798" y="3429000"/>
            <a:ext cx="2898475" cy="1604514"/>
          </a:xfrm>
          <a:prstGeom prst="round2DiagRect">
            <a:avLst/>
          </a:prstGeom>
          <a:solidFill>
            <a:schemeClr val="accent3">
              <a:lumMod val="50000"/>
            </a:schemeClr>
          </a:solidFill>
          <a:ln>
            <a:solidFill>
              <a:schemeClr val="accent3">
                <a:lumMod val="75000"/>
              </a:schemeClr>
            </a:solidFill>
          </a:ln>
          <a:scene3d>
            <a:camera prst="orthographicFront"/>
            <a:lightRig rig="threePt" dir="t"/>
          </a:scene3d>
          <a:sp3d>
            <a:bevelT prst="slop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Effective Answer Distribution</a:t>
            </a:r>
          </a:p>
        </p:txBody>
      </p:sp>
    </p:spTree>
    <p:extLst>
      <p:ext uri="{BB962C8B-B14F-4D97-AF65-F5344CB8AC3E}">
        <p14:creationId xmlns:p14="http://schemas.microsoft.com/office/powerpoint/2010/main" val="6183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4F8C-CD42-4EDE-A5FE-5C39CEDB16B3}"/>
              </a:ext>
            </a:extLst>
          </p:cNvPr>
          <p:cNvSpPr>
            <a:spLocks noGrp="1"/>
          </p:cNvSpPr>
          <p:nvPr>
            <p:ph type="title"/>
          </p:nvPr>
        </p:nvSpPr>
        <p:spPr/>
        <p:txBody>
          <a:bodyPr/>
          <a:lstStyle/>
          <a:p>
            <a:r>
              <a:rPr lang="en-US" dirty="0"/>
              <a:t>Effective Answer Distribution</a:t>
            </a:r>
          </a:p>
        </p:txBody>
      </p:sp>
      <p:sp>
        <p:nvSpPr>
          <p:cNvPr id="4" name="Text Placeholder 3">
            <a:extLst>
              <a:ext uri="{FF2B5EF4-FFF2-40B4-BE49-F238E27FC236}">
                <a16:creationId xmlns:a16="http://schemas.microsoft.com/office/drawing/2014/main" id="{C22A5FD2-9BA5-45DE-8D32-26E74574DD9C}"/>
              </a:ext>
            </a:extLst>
          </p:cNvPr>
          <p:cNvSpPr>
            <a:spLocks noGrp="1"/>
          </p:cNvSpPr>
          <p:nvPr>
            <p:ph type="body" idx="1"/>
          </p:nvPr>
        </p:nvSpPr>
        <p:spPr>
          <a:xfrm>
            <a:off x="906350" y="1948687"/>
            <a:ext cx="4472327" cy="693135"/>
          </a:xfrm>
        </p:spPr>
        <p:txBody>
          <a:bodyPr/>
          <a:lstStyle/>
          <a:p>
            <a:r>
              <a:rPr lang="en-US" dirty="0">
                <a:solidFill>
                  <a:schemeClr val="tx2">
                    <a:lumMod val="60000"/>
                    <a:lumOff val="40000"/>
                  </a:schemeClr>
                </a:solidFill>
                <a:effectLst>
                  <a:outerShdw blurRad="38100" dist="38100" dir="2700000" algn="tl">
                    <a:srgbClr val="000000">
                      <a:alpha val="43137"/>
                    </a:srgbClr>
                  </a:outerShdw>
                </a:effectLst>
              </a:rPr>
              <a:t>Equal Distribution</a:t>
            </a:r>
          </a:p>
        </p:txBody>
      </p:sp>
      <p:graphicFrame>
        <p:nvGraphicFramePr>
          <p:cNvPr id="8" name="Content Placeholder 7">
            <a:extLst>
              <a:ext uri="{FF2B5EF4-FFF2-40B4-BE49-F238E27FC236}">
                <a16:creationId xmlns:a16="http://schemas.microsoft.com/office/drawing/2014/main" id="{5F4B0D47-21A2-4F06-AAF3-403482CD66A8}"/>
              </a:ext>
            </a:extLst>
          </p:cNvPr>
          <p:cNvGraphicFramePr>
            <a:graphicFrameLocks noGrp="1"/>
          </p:cNvGraphicFramePr>
          <p:nvPr>
            <p:ph sz="half" idx="2"/>
            <p:extLst>
              <p:ext uri="{D42A27DB-BD31-4B8C-83A1-F6EECF244321}">
                <p14:modId xmlns:p14="http://schemas.microsoft.com/office/powerpoint/2010/main" val="3524107242"/>
              </p:ext>
            </p:extLst>
          </p:nvPr>
        </p:nvGraphicFramePr>
        <p:xfrm>
          <a:off x="1190441" y="2942680"/>
          <a:ext cx="3804248" cy="2715071"/>
        </p:xfrm>
        <a:graphic>
          <a:graphicData uri="http://schemas.openxmlformats.org/drawingml/2006/table">
            <a:tbl>
              <a:tblPr firstRow="1" firstCol="1" bandRow="1">
                <a:tableStyleId>{35758FB7-9AC5-4552-8A53-C91805E547FA}</a:tableStyleId>
              </a:tblPr>
              <a:tblGrid>
                <a:gridCol w="2110857">
                  <a:extLst>
                    <a:ext uri="{9D8B030D-6E8A-4147-A177-3AD203B41FA5}">
                      <a16:colId xmlns:a16="http://schemas.microsoft.com/office/drawing/2014/main" val="339348466"/>
                    </a:ext>
                  </a:extLst>
                </a:gridCol>
                <a:gridCol w="1693391">
                  <a:extLst>
                    <a:ext uri="{9D8B030D-6E8A-4147-A177-3AD203B41FA5}">
                      <a16:colId xmlns:a16="http://schemas.microsoft.com/office/drawing/2014/main" val="2324846144"/>
                    </a:ext>
                  </a:extLst>
                </a:gridCol>
              </a:tblGrid>
              <a:tr h="475321">
                <a:tc>
                  <a:txBody>
                    <a:bodyPr/>
                    <a:lstStyle/>
                    <a:p>
                      <a:pPr marL="0" marR="0" algn="ctr">
                        <a:lnSpc>
                          <a:spcPct val="115000"/>
                        </a:lnSpc>
                        <a:spcBef>
                          <a:spcPts val="0"/>
                        </a:spcBef>
                        <a:spcAft>
                          <a:spcPts val="0"/>
                        </a:spcAft>
                      </a:pPr>
                      <a:r>
                        <a:rPr lang="en-US" sz="2000" dirty="0">
                          <a:effectLst>
                            <a:outerShdw blurRad="38100" dist="38100" dir="2700000" algn="tl">
                              <a:srgbClr val="000000">
                                <a:alpha val="43137"/>
                              </a:srgbClr>
                            </a:outerShdw>
                          </a:effectLst>
                        </a:rPr>
                        <a:t>Correct Answer</a:t>
                      </a:r>
                      <a:endParaRPr lang="en-US"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pPr marL="0" marR="0" algn="ctr">
                        <a:lnSpc>
                          <a:spcPct val="115000"/>
                        </a:lnSpc>
                        <a:spcBef>
                          <a:spcPts val="0"/>
                        </a:spcBef>
                        <a:spcAft>
                          <a:spcPts val="0"/>
                        </a:spcAft>
                      </a:pPr>
                      <a:r>
                        <a:rPr lang="en-US" sz="2000" dirty="0">
                          <a:effectLst>
                            <a:outerShdw blurRad="38100" dist="38100" dir="2700000" algn="tl">
                              <a:srgbClr val="000000">
                                <a:alpha val="43137"/>
                              </a:srgbClr>
                            </a:outerShdw>
                          </a:effectLst>
                        </a:rPr>
                        <a:t># Questions</a:t>
                      </a:r>
                      <a:endParaRPr lang="en-US"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extLst>
                  <a:ext uri="{0D108BD9-81ED-4DB2-BD59-A6C34878D82A}">
                    <a16:rowId xmlns:a16="http://schemas.microsoft.com/office/drawing/2014/main" val="2283687031"/>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 A</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2634623945"/>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B</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345582183"/>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C</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2228519580"/>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D</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204466104"/>
                  </a:ext>
                </a:extLst>
              </a:tr>
              <a:tr h="447950">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Total</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lumOff val="5000"/>
                        <a:alpha val="40000"/>
                      </a:schemeClr>
                    </a:solidFill>
                  </a:tcPr>
                </a:tc>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20</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lumOff val="5000"/>
                        <a:alpha val="40000"/>
                      </a:schemeClr>
                    </a:solidFill>
                  </a:tcPr>
                </a:tc>
                <a:extLst>
                  <a:ext uri="{0D108BD9-81ED-4DB2-BD59-A6C34878D82A}">
                    <a16:rowId xmlns:a16="http://schemas.microsoft.com/office/drawing/2014/main" val="4277054354"/>
                  </a:ext>
                </a:extLst>
              </a:tr>
            </a:tbl>
          </a:graphicData>
        </a:graphic>
      </p:graphicFrame>
      <p:sp>
        <p:nvSpPr>
          <p:cNvPr id="6" name="Text Placeholder 5">
            <a:extLst>
              <a:ext uri="{FF2B5EF4-FFF2-40B4-BE49-F238E27FC236}">
                <a16:creationId xmlns:a16="http://schemas.microsoft.com/office/drawing/2014/main" id="{780E2DC6-56A6-45B5-A89D-C5CF25031F7A}"/>
              </a:ext>
            </a:extLst>
          </p:cNvPr>
          <p:cNvSpPr>
            <a:spLocks noGrp="1"/>
          </p:cNvSpPr>
          <p:nvPr>
            <p:ph type="body" sz="quarter" idx="3"/>
          </p:nvPr>
        </p:nvSpPr>
        <p:spPr>
          <a:xfrm>
            <a:off x="5820154" y="1948685"/>
            <a:ext cx="4474028" cy="692076"/>
          </a:xfrm>
        </p:spPr>
        <p:txBody>
          <a:bodyPr/>
          <a:lstStyle/>
          <a:p>
            <a:r>
              <a:rPr lang="en-US" dirty="0">
                <a:solidFill>
                  <a:schemeClr val="tx2">
                    <a:lumMod val="60000"/>
                    <a:lumOff val="40000"/>
                  </a:schemeClr>
                </a:solidFill>
                <a:effectLst>
                  <a:outerShdw blurRad="38100" dist="38100" dir="2700000" algn="tl">
                    <a:srgbClr val="000000">
                      <a:alpha val="43137"/>
                    </a:srgbClr>
                  </a:outerShdw>
                </a:effectLst>
              </a:rPr>
              <a:t>Close to Equal Distribution</a:t>
            </a:r>
          </a:p>
        </p:txBody>
      </p:sp>
      <p:graphicFrame>
        <p:nvGraphicFramePr>
          <p:cNvPr id="9" name="Content Placeholder 8">
            <a:extLst>
              <a:ext uri="{FF2B5EF4-FFF2-40B4-BE49-F238E27FC236}">
                <a16:creationId xmlns:a16="http://schemas.microsoft.com/office/drawing/2014/main" id="{7B573F38-5370-4056-B9CC-149D26AE17A4}"/>
              </a:ext>
            </a:extLst>
          </p:cNvPr>
          <p:cNvGraphicFramePr>
            <a:graphicFrameLocks noGrp="1"/>
          </p:cNvGraphicFramePr>
          <p:nvPr>
            <p:ph sz="quarter" idx="4"/>
            <p:extLst>
              <p:ext uri="{D42A27DB-BD31-4B8C-83A1-F6EECF244321}">
                <p14:modId xmlns:p14="http://schemas.microsoft.com/office/powerpoint/2010/main" val="915254985"/>
              </p:ext>
            </p:extLst>
          </p:nvPr>
        </p:nvGraphicFramePr>
        <p:xfrm>
          <a:off x="6122080" y="2908190"/>
          <a:ext cx="4082971" cy="2715069"/>
        </p:xfrm>
        <a:graphic>
          <a:graphicData uri="http://schemas.openxmlformats.org/drawingml/2006/table">
            <a:tbl>
              <a:tblPr firstRow="1" firstCol="1" bandRow="1">
                <a:tableStyleId>{35758FB7-9AC5-4552-8A53-C91805E547FA}</a:tableStyleId>
              </a:tblPr>
              <a:tblGrid>
                <a:gridCol w="2236793">
                  <a:extLst>
                    <a:ext uri="{9D8B030D-6E8A-4147-A177-3AD203B41FA5}">
                      <a16:colId xmlns:a16="http://schemas.microsoft.com/office/drawing/2014/main" val="647520009"/>
                    </a:ext>
                  </a:extLst>
                </a:gridCol>
                <a:gridCol w="1846178">
                  <a:extLst>
                    <a:ext uri="{9D8B030D-6E8A-4147-A177-3AD203B41FA5}">
                      <a16:colId xmlns:a16="http://schemas.microsoft.com/office/drawing/2014/main" val="2902376556"/>
                    </a:ext>
                  </a:extLst>
                </a:gridCol>
              </a:tblGrid>
              <a:tr h="525134">
                <a:tc>
                  <a:txBody>
                    <a:bodyPr/>
                    <a:lstStyle/>
                    <a:p>
                      <a:pPr marL="0" marR="0" algn="just">
                        <a:lnSpc>
                          <a:spcPct val="115000"/>
                        </a:lnSpc>
                        <a:spcBef>
                          <a:spcPts val="0"/>
                        </a:spcBef>
                        <a:spcAft>
                          <a:spcPts val="0"/>
                        </a:spcAft>
                      </a:pPr>
                      <a:r>
                        <a:rPr lang="en-US" sz="2000" dirty="0">
                          <a:solidFill>
                            <a:schemeClr val="tx1">
                              <a:lumMod val="95000"/>
                            </a:schemeClr>
                          </a:solidFill>
                          <a:effectLst>
                            <a:outerShdw blurRad="38100" dist="38100" dir="2700000" algn="tl">
                              <a:srgbClr val="000000">
                                <a:alpha val="43137"/>
                              </a:srgbClr>
                            </a:outerShdw>
                          </a:effectLst>
                        </a:rPr>
                        <a:t>Correct Answer</a:t>
                      </a:r>
                      <a:endParaRPr lang="en-US" sz="20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pPr marL="0" marR="0" algn="just">
                        <a:lnSpc>
                          <a:spcPct val="115000"/>
                        </a:lnSpc>
                        <a:spcBef>
                          <a:spcPts val="0"/>
                        </a:spcBef>
                        <a:spcAft>
                          <a:spcPts val="0"/>
                        </a:spcAft>
                      </a:pPr>
                      <a:r>
                        <a:rPr lang="en-US" sz="2000" dirty="0">
                          <a:solidFill>
                            <a:schemeClr val="tx1">
                              <a:lumMod val="95000"/>
                            </a:schemeClr>
                          </a:solidFill>
                          <a:effectLst>
                            <a:outerShdw blurRad="38100" dist="38100" dir="2700000" algn="tl">
                              <a:srgbClr val="000000">
                                <a:alpha val="43137"/>
                              </a:srgbClr>
                            </a:outerShdw>
                          </a:effectLst>
                        </a:rPr>
                        <a:t># Questions</a:t>
                      </a:r>
                      <a:endParaRPr lang="en-US" sz="20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extLst>
                  <a:ext uri="{0D108BD9-81ED-4DB2-BD59-A6C34878D82A}">
                    <a16:rowId xmlns:a16="http://schemas.microsoft.com/office/drawing/2014/main" val="2897754815"/>
                  </a:ext>
                </a:extLst>
              </a:tr>
              <a:tr h="437987">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A</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529621739"/>
                  </a:ext>
                </a:extLst>
              </a:tr>
              <a:tr h="437987">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B</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4</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726082745"/>
                  </a:ext>
                </a:extLst>
              </a:tr>
              <a:tr h="437987">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C</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6</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113668864"/>
                  </a:ext>
                </a:extLst>
              </a:tr>
              <a:tr h="437987">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D</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5</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613131135"/>
                  </a:ext>
                </a:extLst>
              </a:tr>
              <a:tr h="437987">
                <a:tc>
                  <a:txBody>
                    <a:bodyPr/>
                    <a:lstStyle/>
                    <a:p>
                      <a:pPr marL="0" marR="0" algn="ctr">
                        <a:lnSpc>
                          <a:spcPct val="115000"/>
                        </a:lnSpc>
                        <a:spcBef>
                          <a:spcPts val="0"/>
                        </a:spcBef>
                        <a:spcAft>
                          <a:spcPts val="0"/>
                        </a:spcAft>
                      </a:pPr>
                      <a:r>
                        <a:rPr lang="en-US" sz="2400">
                          <a:solidFill>
                            <a:schemeClr val="tx1">
                              <a:lumMod val="95000"/>
                            </a:schemeClr>
                          </a:solidFill>
                          <a:effectLst>
                            <a:outerShdw blurRad="38100" dist="38100" dir="2700000" algn="tl">
                              <a:srgbClr val="000000">
                                <a:alpha val="43137"/>
                              </a:srgbClr>
                            </a:outerShdw>
                          </a:effectLst>
                        </a:rPr>
                        <a:t>Total</a:t>
                      </a:r>
                      <a:endParaRPr lang="en-US" sz="240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20</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886439822"/>
                  </a:ext>
                </a:extLst>
              </a:tr>
            </a:tbl>
          </a:graphicData>
        </a:graphic>
      </p:graphicFrame>
    </p:spTree>
    <p:extLst>
      <p:ext uri="{BB962C8B-B14F-4D97-AF65-F5344CB8AC3E}">
        <p14:creationId xmlns:p14="http://schemas.microsoft.com/office/powerpoint/2010/main" val="319853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p:stCondLst>
                              <p:cond delay="500"/>
                            </p:stCondLst>
                            <p:childTnLst>
                              <p:par>
                                <p:cTn id="17" presetID="10"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B4F8C-CD42-4EDE-A5FE-5C39CEDB16B3}"/>
              </a:ext>
            </a:extLst>
          </p:cNvPr>
          <p:cNvSpPr>
            <a:spLocks noGrp="1"/>
          </p:cNvSpPr>
          <p:nvPr>
            <p:ph type="title"/>
          </p:nvPr>
        </p:nvSpPr>
        <p:spPr/>
        <p:txBody>
          <a:bodyPr/>
          <a:lstStyle/>
          <a:p>
            <a:r>
              <a:rPr lang="en-US" dirty="0"/>
              <a:t>Ineffective Answer Distribution</a:t>
            </a:r>
          </a:p>
        </p:txBody>
      </p:sp>
      <p:sp>
        <p:nvSpPr>
          <p:cNvPr id="4" name="Text Placeholder 3">
            <a:extLst>
              <a:ext uri="{FF2B5EF4-FFF2-40B4-BE49-F238E27FC236}">
                <a16:creationId xmlns:a16="http://schemas.microsoft.com/office/drawing/2014/main" id="{C22A5FD2-9BA5-45DE-8D32-26E74574DD9C}"/>
              </a:ext>
            </a:extLst>
          </p:cNvPr>
          <p:cNvSpPr>
            <a:spLocks noGrp="1"/>
          </p:cNvSpPr>
          <p:nvPr>
            <p:ph type="body" idx="1"/>
          </p:nvPr>
        </p:nvSpPr>
        <p:spPr>
          <a:xfrm>
            <a:off x="3885916" y="2024610"/>
            <a:ext cx="4472327" cy="693135"/>
          </a:xfrm>
        </p:spPr>
        <p:txBody>
          <a:bodyPr/>
          <a:lstStyle/>
          <a:p>
            <a:pPr algn="ctr"/>
            <a:r>
              <a:rPr lang="en-US" dirty="0">
                <a:solidFill>
                  <a:schemeClr val="tx2">
                    <a:lumMod val="60000"/>
                    <a:lumOff val="40000"/>
                  </a:schemeClr>
                </a:solidFill>
                <a:effectLst>
                  <a:outerShdw blurRad="38100" dist="38100" dir="2700000" algn="tl">
                    <a:srgbClr val="000000">
                      <a:alpha val="43137"/>
                    </a:srgbClr>
                  </a:outerShdw>
                </a:effectLst>
              </a:rPr>
              <a:t>Ineffective Distributions</a:t>
            </a:r>
          </a:p>
        </p:txBody>
      </p:sp>
      <p:graphicFrame>
        <p:nvGraphicFramePr>
          <p:cNvPr id="8" name="Content Placeholder 7">
            <a:extLst>
              <a:ext uri="{FF2B5EF4-FFF2-40B4-BE49-F238E27FC236}">
                <a16:creationId xmlns:a16="http://schemas.microsoft.com/office/drawing/2014/main" id="{5F4B0D47-21A2-4F06-AAF3-403482CD66A8}"/>
              </a:ext>
            </a:extLst>
          </p:cNvPr>
          <p:cNvGraphicFramePr>
            <a:graphicFrameLocks noGrp="1"/>
          </p:cNvGraphicFramePr>
          <p:nvPr>
            <p:ph sz="half" idx="2"/>
            <p:extLst>
              <p:ext uri="{D42A27DB-BD31-4B8C-83A1-F6EECF244321}">
                <p14:modId xmlns:p14="http://schemas.microsoft.com/office/powerpoint/2010/main" val="855208563"/>
              </p:ext>
            </p:extLst>
          </p:nvPr>
        </p:nvGraphicFramePr>
        <p:xfrm>
          <a:off x="1190441" y="2925428"/>
          <a:ext cx="3804248" cy="2715071"/>
        </p:xfrm>
        <a:graphic>
          <a:graphicData uri="http://schemas.openxmlformats.org/drawingml/2006/table">
            <a:tbl>
              <a:tblPr firstRow="1" firstCol="1" bandRow="1">
                <a:tableStyleId>{35758FB7-9AC5-4552-8A53-C91805E547FA}</a:tableStyleId>
              </a:tblPr>
              <a:tblGrid>
                <a:gridCol w="2110857">
                  <a:extLst>
                    <a:ext uri="{9D8B030D-6E8A-4147-A177-3AD203B41FA5}">
                      <a16:colId xmlns:a16="http://schemas.microsoft.com/office/drawing/2014/main" val="339348466"/>
                    </a:ext>
                  </a:extLst>
                </a:gridCol>
                <a:gridCol w="1693391">
                  <a:extLst>
                    <a:ext uri="{9D8B030D-6E8A-4147-A177-3AD203B41FA5}">
                      <a16:colId xmlns:a16="http://schemas.microsoft.com/office/drawing/2014/main" val="2324846144"/>
                    </a:ext>
                  </a:extLst>
                </a:gridCol>
              </a:tblGrid>
              <a:tr h="475321">
                <a:tc>
                  <a:txBody>
                    <a:bodyPr/>
                    <a:lstStyle/>
                    <a:p>
                      <a:pPr marL="0" marR="0" algn="ctr">
                        <a:lnSpc>
                          <a:spcPct val="115000"/>
                        </a:lnSpc>
                        <a:spcBef>
                          <a:spcPts val="0"/>
                        </a:spcBef>
                        <a:spcAft>
                          <a:spcPts val="0"/>
                        </a:spcAft>
                      </a:pPr>
                      <a:r>
                        <a:rPr lang="en-US" sz="2000" dirty="0">
                          <a:effectLst>
                            <a:outerShdw blurRad="38100" dist="38100" dir="2700000" algn="tl">
                              <a:srgbClr val="000000">
                                <a:alpha val="43137"/>
                              </a:srgbClr>
                            </a:outerShdw>
                          </a:effectLst>
                        </a:rPr>
                        <a:t>Correct Answer</a:t>
                      </a:r>
                      <a:endParaRPr lang="en-US"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pPr marL="0" marR="0" algn="ctr">
                        <a:lnSpc>
                          <a:spcPct val="115000"/>
                        </a:lnSpc>
                        <a:spcBef>
                          <a:spcPts val="0"/>
                        </a:spcBef>
                        <a:spcAft>
                          <a:spcPts val="0"/>
                        </a:spcAft>
                      </a:pPr>
                      <a:r>
                        <a:rPr lang="en-US" sz="2000" dirty="0">
                          <a:effectLst>
                            <a:outerShdw blurRad="38100" dist="38100" dir="2700000" algn="tl">
                              <a:srgbClr val="000000">
                                <a:alpha val="43137"/>
                              </a:srgbClr>
                            </a:outerShdw>
                          </a:effectLst>
                        </a:rPr>
                        <a:t># Questions</a:t>
                      </a:r>
                      <a:endParaRPr lang="en-US" sz="20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extLst>
                  <a:ext uri="{0D108BD9-81ED-4DB2-BD59-A6C34878D82A}">
                    <a16:rowId xmlns:a16="http://schemas.microsoft.com/office/drawing/2014/main" val="2283687031"/>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 A</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0</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2634623945"/>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B</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16</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345582183"/>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C</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2</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2228519580"/>
                  </a:ext>
                </a:extLst>
              </a:tr>
              <a:tr h="447950">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D</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2</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204466104"/>
                  </a:ext>
                </a:extLst>
              </a:tr>
              <a:tr h="447950">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Total</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lumOff val="5000"/>
                        <a:alpha val="40000"/>
                      </a:schemeClr>
                    </a:solidFill>
                  </a:tcPr>
                </a:tc>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20</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lumOff val="5000"/>
                        <a:alpha val="40000"/>
                      </a:schemeClr>
                    </a:solidFill>
                  </a:tcPr>
                </a:tc>
                <a:extLst>
                  <a:ext uri="{0D108BD9-81ED-4DB2-BD59-A6C34878D82A}">
                    <a16:rowId xmlns:a16="http://schemas.microsoft.com/office/drawing/2014/main" val="4277054354"/>
                  </a:ext>
                </a:extLst>
              </a:tr>
            </a:tbl>
          </a:graphicData>
        </a:graphic>
      </p:graphicFrame>
      <p:graphicFrame>
        <p:nvGraphicFramePr>
          <p:cNvPr id="9" name="Content Placeholder 8">
            <a:extLst>
              <a:ext uri="{FF2B5EF4-FFF2-40B4-BE49-F238E27FC236}">
                <a16:creationId xmlns:a16="http://schemas.microsoft.com/office/drawing/2014/main" id="{7B573F38-5370-4056-B9CC-149D26AE17A4}"/>
              </a:ext>
            </a:extLst>
          </p:cNvPr>
          <p:cNvGraphicFramePr>
            <a:graphicFrameLocks noGrp="1"/>
          </p:cNvGraphicFramePr>
          <p:nvPr>
            <p:ph sz="quarter" idx="4"/>
            <p:extLst>
              <p:ext uri="{D42A27DB-BD31-4B8C-83A1-F6EECF244321}">
                <p14:modId xmlns:p14="http://schemas.microsoft.com/office/powerpoint/2010/main" val="802445004"/>
              </p:ext>
            </p:extLst>
          </p:nvPr>
        </p:nvGraphicFramePr>
        <p:xfrm>
          <a:off x="6122080" y="2916816"/>
          <a:ext cx="4082971" cy="2749560"/>
        </p:xfrm>
        <a:graphic>
          <a:graphicData uri="http://schemas.openxmlformats.org/drawingml/2006/table">
            <a:tbl>
              <a:tblPr firstRow="1" firstCol="1" bandRow="1">
                <a:tableStyleId>{35758FB7-9AC5-4552-8A53-C91805E547FA}</a:tableStyleId>
              </a:tblPr>
              <a:tblGrid>
                <a:gridCol w="2236793">
                  <a:extLst>
                    <a:ext uri="{9D8B030D-6E8A-4147-A177-3AD203B41FA5}">
                      <a16:colId xmlns:a16="http://schemas.microsoft.com/office/drawing/2014/main" val="647520009"/>
                    </a:ext>
                  </a:extLst>
                </a:gridCol>
                <a:gridCol w="1846178">
                  <a:extLst>
                    <a:ext uri="{9D8B030D-6E8A-4147-A177-3AD203B41FA5}">
                      <a16:colId xmlns:a16="http://schemas.microsoft.com/office/drawing/2014/main" val="2902376556"/>
                    </a:ext>
                  </a:extLst>
                </a:gridCol>
              </a:tblGrid>
              <a:tr h="531805">
                <a:tc>
                  <a:txBody>
                    <a:bodyPr/>
                    <a:lstStyle/>
                    <a:p>
                      <a:pPr marL="0" marR="0" algn="just">
                        <a:lnSpc>
                          <a:spcPct val="115000"/>
                        </a:lnSpc>
                        <a:spcBef>
                          <a:spcPts val="0"/>
                        </a:spcBef>
                        <a:spcAft>
                          <a:spcPts val="0"/>
                        </a:spcAft>
                      </a:pPr>
                      <a:r>
                        <a:rPr lang="en-US" sz="2000" dirty="0">
                          <a:solidFill>
                            <a:schemeClr val="tx1">
                              <a:lumMod val="95000"/>
                            </a:schemeClr>
                          </a:solidFill>
                          <a:effectLst>
                            <a:outerShdw blurRad="38100" dist="38100" dir="2700000" algn="tl">
                              <a:srgbClr val="000000">
                                <a:alpha val="43137"/>
                              </a:srgbClr>
                            </a:outerShdw>
                          </a:effectLst>
                        </a:rPr>
                        <a:t>Correct Answer</a:t>
                      </a:r>
                      <a:endParaRPr lang="en-US" sz="20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tc>
                  <a:txBody>
                    <a:bodyPr/>
                    <a:lstStyle/>
                    <a:p>
                      <a:pPr marL="0" marR="0" algn="just">
                        <a:lnSpc>
                          <a:spcPct val="115000"/>
                        </a:lnSpc>
                        <a:spcBef>
                          <a:spcPts val="0"/>
                        </a:spcBef>
                        <a:spcAft>
                          <a:spcPts val="0"/>
                        </a:spcAft>
                      </a:pPr>
                      <a:r>
                        <a:rPr lang="en-US" sz="2000" dirty="0">
                          <a:solidFill>
                            <a:schemeClr val="tx1">
                              <a:lumMod val="95000"/>
                            </a:schemeClr>
                          </a:solidFill>
                          <a:effectLst>
                            <a:outerShdw blurRad="38100" dist="38100" dir="2700000" algn="tl">
                              <a:srgbClr val="000000">
                                <a:alpha val="43137"/>
                              </a:srgbClr>
                            </a:outerShdw>
                          </a:effectLst>
                        </a:rPr>
                        <a:t># Questions</a:t>
                      </a:r>
                      <a:endParaRPr lang="en-US" sz="20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elaxedInset"/>
                      <a:lightRig rig="flood" dir="t"/>
                    </a:cell3D>
                    <a:solidFill>
                      <a:schemeClr val="bg1">
                        <a:lumMod val="75000"/>
                        <a:lumOff val="25000"/>
                      </a:schemeClr>
                    </a:solidFill>
                  </a:tcPr>
                </a:tc>
                <a:extLst>
                  <a:ext uri="{0D108BD9-81ED-4DB2-BD59-A6C34878D82A}">
                    <a16:rowId xmlns:a16="http://schemas.microsoft.com/office/drawing/2014/main" val="2897754815"/>
                  </a:ext>
                </a:extLst>
              </a:tr>
              <a:tr h="443551">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A</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0</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529621739"/>
                  </a:ext>
                </a:extLst>
              </a:tr>
              <a:tr h="443551">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B</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8</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3726082745"/>
                  </a:ext>
                </a:extLst>
              </a:tr>
              <a:tr h="443551">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C</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1</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113668864"/>
                  </a:ext>
                </a:extLst>
              </a:tr>
              <a:tr h="443551">
                <a:tc>
                  <a:txBody>
                    <a:bodyPr/>
                    <a:lstStyle/>
                    <a:p>
                      <a:pPr marL="0" marR="0" algn="ctr">
                        <a:lnSpc>
                          <a:spcPct val="115000"/>
                        </a:lnSpc>
                        <a:spcBef>
                          <a:spcPts val="0"/>
                        </a:spcBef>
                        <a:spcAft>
                          <a:spcPts val="0"/>
                        </a:spcAft>
                      </a:pPr>
                      <a:r>
                        <a:rPr lang="en-US" sz="2400" dirty="0">
                          <a:solidFill>
                            <a:srgbClr val="FFCC00"/>
                          </a:solidFill>
                          <a:effectLst>
                            <a:outerShdw blurRad="38100" dist="38100" dir="2700000" algn="tl">
                              <a:srgbClr val="000000">
                                <a:alpha val="43137"/>
                              </a:srgbClr>
                            </a:outerShdw>
                          </a:effectLst>
                        </a:rPr>
                        <a:t>D</a:t>
                      </a:r>
                      <a:endParaRPr lang="en-US" sz="2400" dirty="0">
                        <a:solidFill>
                          <a:srgbClr val="FFCC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marL="0" marR="0" algn="ctr">
                        <a:lnSpc>
                          <a:spcPct val="115000"/>
                        </a:lnSpc>
                        <a:spcBef>
                          <a:spcPts val="0"/>
                        </a:spcBef>
                        <a:spcAft>
                          <a:spcPts val="0"/>
                        </a:spcAft>
                      </a:pPr>
                      <a:r>
                        <a:rPr lang="en-US" sz="2400" dirty="0">
                          <a:solidFill>
                            <a:schemeClr val="bg2">
                              <a:lumMod val="10000"/>
                              <a:lumOff val="90000"/>
                            </a:schemeClr>
                          </a:solidFill>
                          <a:effectLst>
                            <a:outerShdw blurRad="38100" dist="38100" dir="2700000" algn="tl">
                              <a:srgbClr val="000000">
                                <a:alpha val="43137"/>
                              </a:srgbClr>
                            </a:outerShdw>
                          </a:effectLst>
                        </a:rPr>
                        <a:t>11</a:t>
                      </a:r>
                      <a:endParaRPr lang="en-US" sz="2400" dirty="0">
                        <a:solidFill>
                          <a:schemeClr val="bg2">
                            <a:lumMod val="10000"/>
                            <a:lumOff val="90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613131135"/>
                  </a:ext>
                </a:extLst>
              </a:tr>
              <a:tr h="443551">
                <a:tc>
                  <a:txBody>
                    <a:bodyPr/>
                    <a:lstStyle/>
                    <a:p>
                      <a:pPr marL="0" marR="0" algn="ctr">
                        <a:lnSpc>
                          <a:spcPct val="115000"/>
                        </a:lnSpc>
                        <a:spcBef>
                          <a:spcPts val="0"/>
                        </a:spcBef>
                        <a:spcAft>
                          <a:spcPts val="0"/>
                        </a:spcAft>
                      </a:pPr>
                      <a:r>
                        <a:rPr lang="en-US" sz="2400">
                          <a:solidFill>
                            <a:schemeClr val="tx1">
                              <a:lumMod val="95000"/>
                            </a:schemeClr>
                          </a:solidFill>
                          <a:effectLst>
                            <a:outerShdw blurRad="38100" dist="38100" dir="2700000" algn="tl">
                              <a:srgbClr val="000000">
                                <a:alpha val="43137"/>
                              </a:srgbClr>
                            </a:outerShdw>
                          </a:effectLst>
                        </a:rPr>
                        <a:t>Total</a:t>
                      </a:r>
                      <a:endParaRPr lang="en-US" sz="240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tc>
                  <a:txBody>
                    <a:bodyPr/>
                    <a:lstStyle/>
                    <a:p>
                      <a:pPr marL="0" marR="0" algn="ctr">
                        <a:lnSpc>
                          <a:spcPct val="115000"/>
                        </a:lnSpc>
                        <a:spcBef>
                          <a:spcPts val="0"/>
                        </a:spcBef>
                        <a:spcAft>
                          <a:spcPts val="0"/>
                        </a:spcAft>
                      </a:pPr>
                      <a:r>
                        <a:rPr lang="en-US" sz="2400" dirty="0">
                          <a:solidFill>
                            <a:schemeClr val="tx1">
                              <a:lumMod val="95000"/>
                            </a:schemeClr>
                          </a:solidFill>
                          <a:effectLst>
                            <a:outerShdw blurRad="38100" dist="38100" dir="2700000" algn="tl">
                              <a:srgbClr val="000000">
                                <a:alpha val="43137"/>
                              </a:srgbClr>
                            </a:outerShdw>
                          </a:effectLst>
                        </a:rPr>
                        <a:t>20</a:t>
                      </a:r>
                      <a:endParaRPr lang="en-US" sz="2400" dirty="0">
                        <a:solidFill>
                          <a:schemeClr val="tx1">
                            <a:lumMod val="95000"/>
                          </a:schemeClr>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lumOff val="35000"/>
                      </a:schemeClr>
                    </a:solidFill>
                  </a:tcPr>
                </a:tc>
                <a:extLst>
                  <a:ext uri="{0D108BD9-81ED-4DB2-BD59-A6C34878D82A}">
                    <a16:rowId xmlns:a16="http://schemas.microsoft.com/office/drawing/2014/main" val="886439822"/>
                  </a:ext>
                </a:extLst>
              </a:tr>
            </a:tbl>
          </a:graphicData>
        </a:graphic>
      </p:graphicFrame>
    </p:spTree>
    <p:extLst>
      <p:ext uri="{BB962C8B-B14F-4D97-AF65-F5344CB8AC3E}">
        <p14:creationId xmlns:p14="http://schemas.microsoft.com/office/powerpoint/2010/main" val="1608389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0C52-340C-48C7-8067-A23EB6D0E9DC}"/>
              </a:ext>
            </a:extLst>
          </p:cNvPr>
          <p:cNvSpPr>
            <a:spLocks noGrp="1"/>
          </p:cNvSpPr>
          <p:nvPr>
            <p:ph type="title"/>
          </p:nvPr>
        </p:nvSpPr>
        <p:spPr/>
        <p:txBody>
          <a:bodyPr/>
          <a:lstStyle/>
          <a:p>
            <a:r>
              <a:rPr lang="en-US" dirty="0"/>
              <a:t>Distractor Paradigms</a:t>
            </a:r>
          </a:p>
        </p:txBody>
      </p:sp>
      <p:sp>
        <p:nvSpPr>
          <p:cNvPr id="3" name="Content Placeholder 2">
            <a:extLst>
              <a:ext uri="{FF2B5EF4-FFF2-40B4-BE49-F238E27FC236}">
                <a16:creationId xmlns:a16="http://schemas.microsoft.com/office/drawing/2014/main" id="{B1436D7B-A8D9-4100-840E-259E55116A41}"/>
              </a:ext>
            </a:extLst>
          </p:cNvPr>
          <p:cNvSpPr>
            <a:spLocks noGrp="1"/>
          </p:cNvSpPr>
          <p:nvPr>
            <p:ph idx="1"/>
          </p:nvPr>
        </p:nvSpPr>
        <p:spPr>
          <a:xfrm>
            <a:off x="680322" y="2336873"/>
            <a:ext cx="5295176" cy="3511477"/>
          </a:xfrm>
        </p:spPr>
        <p:txBody>
          <a:bodyPr>
            <a:normAutofit/>
          </a:bodyPr>
          <a:lstStyle/>
          <a:p>
            <a:r>
              <a:rPr lang="en-US" sz="2800" dirty="0">
                <a:solidFill>
                  <a:srgbClr val="E0B912"/>
                </a:solidFill>
              </a:rPr>
              <a:t>Nearly equal distractor length</a:t>
            </a:r>
          </a:p>
          <a:p>
            <a:endParaRPr lang="en-US" sz="2800" dirty="0"/>
          </a:p>
        </p:txBody>
      </p:sp>
      <p:sp>
        <p:nvSpPr>
          <p:cNvPr id="4" name="Content Placeholder 2">
            <a:extLst>
              <a:ext uri="{FF2B5EF4-FFF2-40B4-BE49-F238E27FC236}">
                <a16:creationId xmlns:a16="http://schemas.microsoft.com/office/drawing/2014/main" id="{90BEC3F7-8A7B-4A04-99C7-EA1328BA59D7}"/>
              </a:ext>
            </a:extLst>
          </p:cNvPr>
          <p:cNvSpPr txBox="1">
            <a:spLocks/>
          </p:cNvSpPr>
          <p:nvPr/>
        </p:nvSpPr>
        <p:spPr>
          <a:xfrm>
            <a:off x="7022643" y="2389671"/>
            <a:ext cx="5082304" cy="2016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lphaUcPeriod"/>
            </a:pPr>
            <a:r>
              <a:rPr lang="en-US" dirty="0" err="1">
                <a:solidFill>
                  <a:schemeClr val="tx2">
                    <a:lumMod val="60000"/>
                    <a:lumOff val="40000"/>
                  </a:schemeClr>
                </a:solidFill>
              </a:rPr>
              <a:t>Jfkljdsfjfjlfjjfjfjdfljfljfljfljgff</a:t>
            </a:r>
            <a:endParaRPr lang="en-US" dirty="0">
              <a:solidFill>
                <a:schemeClr val="tx2">
                  <a:lumMod val="60000"/>
                  <a:lumOff val="40000"/>
                </a:schemeClr>
              </a:solidFill>
            </a:endParaRPr>
          </a:p>
          <a:p>
            <a:pPr marL="457200" indent="-457200">
              <a:buFont typeface="+mj-lt"/>
              <a:buAutoNum type="alphaUcPeriod"/>
            </a:pPr>
            <a:r>
              <a:rPr lang="en-US" dirty="0" err="1">
                <a:solidFill>
                  <a:schemeClr val="tx2">
                    <a:lumMod val="60000"/>
                    <a:lumOff val="40000"/>
                  </a:schemeClr>
                </a:solidFill>
              </a:rPr>
              <a:t>Uwruwruworiuweriouweru</a:t>
            </a:r>
            <a:endParaRPr lang="en-US" dirty="0">
              <a:solidFill>
                <a:schemeClr val="tx2">
                  <a:lumMod val="60000"/>
                  <a:lumOff val="40000"/>
                </a:schemeClr>
              </a:solidFill>
            </a:endParaRPr>
          </a:p>
          <a:p>
            <a:pPr marL="457200" indent="-457200">
              <a:buFont typeface="+mj-lt"/>
              <a:buAutoNum type="alphaUcPeriod"/>
            </a:pPr>
            <a:r>
              <a:rPr lang="en-US" dirty="0" err="1">
                <a:solidFill>
                  <a:schemeClr val="tx2">
                    <a:lumMod val="60000"/>
                    <a:lumOff val="40000"/>
                  </a:schemeClr>
                </a:solidFill>
              </a:rPr>
              <a:t>Nnxv,mnvmxmnvnxmv</a:t>
            </a:r>
            <a:endParaRPr lang="en-US" dirty="0">
              <a:solidFill>
                <a:schemeClr val="tx2">
                  <a:lumMod val="60000"/>
                  <a:lumOff val="40000"/>
                </a:schemeClr>
              </a:solidFill>
            </a:endParaRPr>
          </a:p>
          <a:p>
            <a:pPr marL="457200" indent="-457200">
              <a:buFont typeface="+mj-lt"/>
              <a:buAutoNum type="alphaUcPeriod"/>
            </a:pPr>
            <a:r>
              <a:rPr lang="en-US" dirty="0">
                <a:solidFill>
                  <a:schemeClr val="tx2">
                    <a:lumMod val="60000"/>
                    <a:lumOff val="40000"/>
                  </a:schemeClr>
                </a:solidFill>
              </a:rPr>
              <a:t>7353498734573483474</a:t>
            </a:r>
          </a:p>
        </p:txBody>
      </p:sp>
      <p:pic>
        <p:nvPicPr>
          <p:cNvPr id="6" name="Picture 5" descr="A close up of a map&#10;&#10;Description generated with high confidence">
            <a:extLst>
              <a:ext uri="{FF2B5EF4-FFF2-40B4-BE49-F238E27FC236}">
                <a16:creationId xmlns:a16="http://schemas.microsoft.com/office/drawing/2014/main" id="{EB385BEC-B1FA-4843-8B09-93B501A87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217" y="3397697"/>
            <a:ext cx="3491981" cy="28185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40378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6F3A4583-9AB3-44A5-A6B0-E5ED38156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46" y="3369213"/>
            <a:ext cx="3724525" cy="2479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DA1F0C52-340C-48C7-8067-A23EB6D0E9DC}"/>
              </a:ext>
            </a:extLst>
          </p:cNvPr>
          <p:cNvSpPr>
            <a:spLocks noGrp="1"/>
          </p:cNvSpPr>
          <p:nvPr>
            <p:ph type="title"/>
          </p:nvPr>
        </p:nvSpPr>
        <p:spPr/>
        <p:txBody>
          <a:bodyPr/>
          <a:lstStyle/>
          <a:p>
            <a:r>
              <a:rPr lang="en-US" dirty="0"/>
              <a:t>Distractor Paradigms</a:t>
            </a:r>
          </a:p>
        </p:txBody>
      </p:sp>
      <p:sp>
        <p:nvSpPr>
          <p:cNvPr id="3" name="Content Placeholder 2">
            <a:extLst>
              <a:ext uri="{FF2B5EF4-FFF2-40B4-BE49-F238E27FC236}">
                <a16:creationId xmlns:a16="http://schemas.microsoft.com/office/drawing/2014/main" id="{B1436D7B-A8D9-4100-840E-259E55116A41}"/>
              </a:ext>
            </a:extLst>
          </p:cNvPr>
          <p:cNvSpPr>
            <a:spLocks noGrp="1"/>
          </p:cNvSpPr>
          <p:nvPr>
            <p:ph idx="1"/>
          </p:nvPr>
        </p:nvSpPr>
        <p:spPr>
          <a:xfrm>
            <a:off x="680322" y="2336873"/>
            <a:ext cx="5082304" cy="3511477"/>
          </a:xfrm>
        </p:spPr>
        <p:txBody>
          <a:bodyPr/>
          <a:lstStyle/>
          <a:p>
            <a:r>
              <a:rPr lang="en-US" dirty="0"/>
              <a:t>Nearly equal distractor length</a:t>
            </a:r>
          </a:p>
          <a:p>
            <a:r>
              <a:rPr lang="en-US" sz="2800" dirty="0">
                <a:solidFill>
                  <a:srgbClr val="E0B912"/>
                </a:solidFill>
              </a:rPr>
              <a:t>Chronological Order</a:t>
            </a:r>
          </a:p>
        </p:txBody>
      </p:sp>
      <p:sp>
        <p:nvSpPr>
          <p:cNvPr id="4" name="Content Placeholder 2">
            <a:extLst>
              <a:ext uri="{FF2B5EF4-FFF2-40B4-BE49-F238E27FC236}">
                <a16:creationId xmlns:a16="http://schemas.microsoft.com/office/drawing/2014/main" id="{90BEC3F7-8A7B-4A04-99C7-EA1328BA59D7}"/>
              </a:ext>
            </a:extLst>
          </p:cNvPr>
          <p:cNvSpPr txBox="1">
            <a:spLocks/>
          </p:cNvSpPr>
          <p:nvPr/>
        </p:nvSpPr>
        <p:spPr>
          <a:xfrm>
            <a:off x="4928471" y="2841698"/>
            <a:ext cx="7092079" cy="31019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7150" marR="0" indent="0" algn="just">
              <a:spcBef>
                <a:spcPts val="0"/>
              </a:spcBef>
              <a:spcAft>
                <a:spcPts val="600"/>
              </a:spcAft>
              <a:buNone/>
            </a:pPr>
            <a:r>
              <a:rPr lang="en-US" dirty="0">
                <a:ea typeface="Times New Roman" panose="02020603050405020304" pitchFamily="18" charset="0"/>
              </a:rPr>
              <a:t>When does a defendant receive notice of the charges he is facing? </a:t>
            </a:r>
          </a:p>
          <a:p>
            <a:pPr marL="800100" lvl="1" indent="-342900" algn="just">
              <a:lnSpc>
                <a:spcPct val="115000"/>
              </a:lnSpc>
              <a:spcBef>
                <a:spcPts val="0"/>
              </a:spcBef>
              <a:buFont typeface="+mj-lt"/>
              <a:buAutoNum type="alphaUcPeriod"/>
            </a:pPr>
            <a:r>
              <a:rPr lang="en-US" sz="2400" dirty="0">
                <a:solidFill>
                  <a:schemeClr val="tx2">
                    <a:lumMod val="60000"/>
                    <a:lumOff val="40000"/>
                  </a:schemeClr>
                </a:solidFill>
                <a:ea typeface="Times New Roman" panose="02020603050405020304" pitchFamily="18" charset="0"/>
              </a:rPr>
              <a:t>At the jail when being booked.</a:t>
            </a:r>
            <a:endParaRPr lang="en-US" sz="1800" dirty="0">
              <a:solidFill>
                <a:schemeClr val="tx2">
                  <a:lumMod val="60000"/>
                  <a:lumOff val="40000"/>
                </a:schemeClr>
              </a:solidFill>
              <a:latin typeface="Calibri" panose="020F0502020204030204" pitchFamily="34" charset="0"/>
              <a:ea typeface="Times New Roman" panose="02020603050405020304" pitchFamily="18" charset="0"/>
            </a:endParaRPr>
          </a:p>
          <a:p>
            <a:pPr marL="800100" lvl="1" indent="-342900" algn="just">
              <a:lnSpc>
                <a:spcPct val="115000"/>
              </a:lnSpc>
              <a:spcBef>
                <a:spcPts val="0"/>
              </a:spcBef>
              <a:buFont typeface="+mj-lt"/>
              <a:buAutoNum type="alphaUcPeriod"/>
            </a:pPr>
            <a:r>
              <a:rPr lang="en-US" sz="2400" dirty="0">
                <a:solidFill>
                  <a:schemeClr val="tx2">
                    <a:lumMod val="60000"/>
                    <a:lumOff val="40000"/>
                  </a:schemeClr>
                </a:solidFill>
                <a:ea typeface="Times New Roman" panose="02020603050405020304" pitchFamily="18" charset="0"/>
              </a:rPr>
              <a:t>At the Preliminary Arraignment.</a:t>
            </a:r>
            <a:endParaRPr lang="en-US" sz="1800" dirty="0">
              <a:solidFill>
                <a:schemeClr val="tx2">
                  <a:lumMod val="60000"/>
                  <a:lumOff val="40000"/>
                </a:schemeClr>
              </a:solidFill>
              <a:latin typeface="Calibri" panose="020F0502020204030204" pitchFamily="34" charset="0"/>
              <a:ea typeface="Times New Roman" panose="02020603050405020304" pitchFamily="18" charset="0"/>
            </a:endParaRPr>
          </a:p>
          <a:p>
            <a:pPr marL="800100" lvl="1" indent="-342900" algn="just">
              <a:lnSpc>
                <a:spcPct val="115000"/>
              </a:lnSpc>
              <a:spcBef>
                <a:spcPts val="0"/>
              </a:spcBef>
              <a:buFont typeface="+mj-lt"/>
              <a:buAutoNum type="alphaUcPeriod"/>
            </a:pPr>
            <a:r>
              <a:rPr lang="en-US" sz="2400" dirty="0">
                <a:solidFill>
                  <a:schemeClr val="tx2">
                    <a:lumMod val="60000"/>
                    <a:lumOff val="40000"/>
                  </a:schemeClr>
                </a:solidFill>
                <a:ea typeface="Times New Roman" panose="02020603050405020304" pitchFamily="18" charset="0"/>
              </a:rPr>
              <a:t>At the end of the Preliminary Hearing.</a:t>
            </a:r>
            <a:endParaRPr lang="en-US" sz="1800" dirty="0">
              <a:solidFill>
                <a:schemeClr val="tx2">
                  <a:lumMod val="60000"/>
                  <a:lumOff val="40000"/>
                </a:schemeClr>
              </a:solidFill>
              <a:latin typeface="Calibri" panose="020F0502020204030204" pitchFamily="34" charset="0"/>
              <a:ea typeface="Times New Roman" panose="02020603050405020304" pitchFamily="18" charset="0"/>
            </a:endParaRPr>
          </a:p>
          <a:p>
            <a:pPr marL="800100" lvl="1" indent="-342900" algn="just">
              <a:lnSpc>
                <a:spcPct val="115000"/>
              </a:lnSpc>
              <a:spcBef>
                <a:spcPts val="0"/>
              </a:spcBef>
              <a:spcAft>
                <a:spcPts val="600"/>
              </a:spcAft>
              <a:buFont typeface="+mj-lt"/>
              <a:buAutoNum type="alphaUcPeriod"/>
            </a:pPr>
            <a:r>
              <a:rPr lang="en-US" sz="2400" dirty="0">
                <a:solidFill>
                  <a:schemeClr val="tx2">
                    <a:lumMod val="60000"/>
                    <a:lumOff val="40000"/>
                  </a:schemeClr>
                </a:solidFill>
                <a:ea typeface="Times New Roman" panose="02020603050405020304" pitchFamily="18" charset="0"/>
              </a:rPr>
              <a:t>At the criminal trial.</a:t>
            </a:r>
            <a:endParaRPr lang="en-US" sz="1800" dirty="0">
              <a:solidFill>
                <a:schemeClr val="tx2">
                  <a:lumMod val="60000"/>
                  <a:lumOff val="40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473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0C52-340C-48C7-8067-A23EB6D0E9DC}"/>
              </a:ext>
            </a:extLst>
          </p:cNvPr>
          <p:cNvSpPr>
            <a:spLocks noGrp="1"/>
          </p:cNvSpPr>
          <p:nvPr>
            <p:ph type="title"/>
          </p:nvPr>
        </p:nvSpPr>
        <p:spPr/>
        <p:txBody>
          <a:bodyPr/>
          <a:lstStyle/>
          <a:p>
            <a:r>
              <a:rPr lang="en-US" dirty="0"/>
              <a:t>Distractor Paradigms</a:t>
            </a:r>
          </a:p>
        </p:txBody>
      </p:sp>
      <p:sp>
        <p:nvSpPr>
          <p:cNvPr id="3" name="Content Placeholder 2">
            <a:extLst>
              <a:ext uri="{FF2B5EF4-FFF2-40B4-BE49-F238E27FC236}">
                <a16:creationId xmlns:a16="http://schemas.microsoft.com/office/drawing/2014/main" id="{B1436D7B-A8D9-4100-840E-259E55116A41}"/>
              </a:ext>
            </a:extLst>
          </p:cNvPr>
          <p:cNvSpPr>
            <a:spLocks noGrp="1"/>
          </p:cNvSpPr>
          <p:nvPr>
            <p:ph idx="1"/>
          </p:nvPr>
        </p:nvSpPr>
        <p:spPr>
          <a:xfrm>
            <a:off x="680322" y="2336873"/>
            <a:ext cx="5082304" cy="3511477"/>
          </a:xfrm>
        </p:spPr>
        <p:txBody>
          <a:bodyPr/>
          <a:lstStyle/>
          <a:p>
            <a:r>
              <a:rPr lang="en-US" dirty="0"/>
              <a:t>Nearly equal distractor length</a:t>
            </a:r>
          </a:p>
          <a:p>
            <a:r>
              <a:rPr lang="en-US" dirty="0"/>
              <a:t>Chronological Order</a:t>
            </a:r>
          </a:p>
          <a:p>
            <a:r>
              <a:rPr lang="en-US" sz="2800" dirty="0">
                <a:solidFill>
                  <a:srgbClr val="E0B912"/>
                </a:solidFill>
              </a:rPr>
              <a:t>Numerical Order</a:t>
            </a:r>
          </a:p>
        </p:txBody>
      </p:sp>
      <p:sp>
        <p:nvSpPr>
          <p:cNvPr id="4" name="Content Placeholder 2">
            <a:extLst>
              <a:ext uri="{FF2B5EF4-FFF2-40B4-BE49-F238E27FC236}">
                <a16:creationId xmlns:a16="http://schemas.microsoft.com/office/drawing/2014/main" id="{90BEC3F7-8A7B-4A04-99C7-EA1328BA59D7}"/>
              </a:ext>
            </a:extLst>
          </p:cNvPr>
          <p:cNvSpPr txBox="1">
            <a:spLocks/>
          </p:cNvSpPr>
          <p:nvPr/>
        </p:nvSpPr>
        <p:spPr>
          <a:xfrm>
            <a:off x="6090522" y="2422599"/>
            <a:ext cx="5082304" cy="2016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dirty="0"/>
          </a:p>
        </p:txBody>
      </p:sp>
      <p:sp>
        <p:nvSpPr>
          <p:cNvPr id="5" name="Rectangle 4">
            <a:extLst>
              <a:ext uri="{FF2B5EF4-FFF2-40B4-BE49-F238E27FC236}">
                <a16:creationId xmlns:a16="http://schemas.microsoft.com/office/drawing/2014/main" id="{7C023B98-DFC2-4AAA-894E-9D6EAA963E0A}"/>
              </a:ext>
            </a:extLst>
          </p:cNvPr>
          <p:cNvSpPr/>
          <p:nvPr/>
        </p:nvSpPr>
        <p:spPr>
          <a:xfrm>
            <a:off x="6512767" y="3241483"/>
            <a:ext cx="5231558" cy="2948884"/>
          </a:xfrm>
          <a:prstGeom prst="rect">
            <a:avLst/>
          </a:prstGeom>
        </p:spPr>
        <p:txBody>
          <a:bodyPr wrap="square">
            <a:spAutoFit/>
          </a:bodyPr>
          <a:lstStyle/>
          <a:p>
            <a:pPr marL="114300" marR="0" algn="just">
              <a:spcBef>
                <a:spcPts val="0"/>
              </a:spcBef>
              <a:spcAft>
                <a:spcPts val="600"/>
              </a:spcAft>
            </a:pPr>
            <a:r>
              <a:rPr lang="en-US" sz="2400" dirty="0">
                <a:latin typeface="Arial" panose="020B0604020202020204" pitchFamily="34" charset="0"/>
                <a:ea typeface="Times New Roman" panose="02020603050405020304" pitchFamily="18" charset="0"/>
              </a:rPr>
              <a:t>Which of the following is the legal BAC limit for intoxication in Pennsylvania?</a:t>
            </a:r>
          </a:p>
          <a:p>
            <a:pPr marL="800100" lvl="1" indent="-342900" algn="just">
              <a:lnSpc>
                <a:spcPct val="115000"/>
              </a:lnSpc>
              <a:buFont typeface="+mj-lt"/>
              <a:buAutoNum type="alphaUcPeriod"/>
            </a:pPr>
            <a:r>
              <a:rPr lang="en-US" sz="2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.001</a:t>
            </a:r>
            <a:endParaRPr lang="en-US" sz="2000"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endParaRPr>
          </a:p>
          <a:p>
            <a:pPr marL="800100" lvl="1" indent="-342900" algn="just">
              <a:lnSpc>
                <a:spcPct val="115000"/>
              </a:lnSpc>
              <a:buFont typeface="+mj-lt"/>
              <a:buAutoNum type="alphaUcPeriod"/>
            </a:pPr>
            <a:r>
              <a:rPr lang="en-US" sz="2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.01 </a:t>
            </a:r>
            <a:endParaRPr lang="en-US" sz="2000"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endParaRPr>
          </a:p>
          <a:p>
            <a:pPr marL="800100" lvl="1" indent="-342900" algn="just">
              <a:lnSpc>
                <a:spcPct val="115000"/>
              </a:lnSpc>
              <a:buFont typeface="+mj-lt"/>
              <a:buAutoNum type="alphaUcPeriod"/>
            </a:pPr>
            <a:r>
              <a:rPr lang="en-US" sz="2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a:t>
            </a:r>
            <a:endParaRPr lang="en-US" sz="2000" dirty="0">
              <a:solidFill>
                <a:schemeClr val="tx2">
                  <a:lumMod val="60000"/>
                  <a:lumOff val="40000"/>
                </a:schemeClr>
              </a:solidFill>
              <a:latin typeface="Calibri" panose="020F0502020204030204" pitchFamily="34" charset="0"/>
              <a:ea typeface="Times New Roman" panose="02020603050405020304" pitchFamily="18" charset="0"/>
              <a:cs typeface="Arial" panose="020B0604020202020204" pitchFamily="34" charset="0"/>
            </a:endParaRPr>
          </a:p>
          <a:p>
            <a:pPr marL="800100" lvl="1" indent="-342900" algn="just">
              <a:lnSpc>
                <a:spcPct val="115000"/>
              </a:lnSpc>
              <a:spcAft>
                <a:spcPts val="600"/>
              </a:spcAft>
              <a:buFont typeface="+mj-lt"/>
              <a:buAutoNum type="alphaUcPeriod"/>
            </a:pPr>
            <a:r>
              <a:rPr lang="en-US" sz="2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1.0</a:t>
            </a:r>
            <a:endParaRPr lang="en-US" sz="2000" dirty="0">
              <a:solidFill>
                <a:schemeClr val="tx2">
                  <a:lumMod val="60000"/>
                  <a:lumOff val="40000"/>
                </a:schemeClr>
              </a:solidFill>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908E374C-4191-4A39-8ABE-0A6C0C4F74E6}"/>
              </a:ext>
            </a:extLst>
          </p:cNvPr>
          <p:cNvPicPr>
            <a:picLocks noChangeAspect="1"/>
          </p:cNvPicPr>
          <p:nvPr/>
        </p:nvPicPr>
        <p:blipFill rotWithShape="1">
          <a:blip r:embed="rId2">
            <a:extLst>
              <a:ext uri="{28A0092B-C50C-407E-A947-70E740481C1C}">
                <a14:useLocalDpi xmlns:a14="http://schemas.microsoft.com/office/drawing/2010/main" val="0"/>
              </a:ext>
            </a:extLst>
          </a:blip>
          <a:srcRect l="13510" r="6207"/>
          <a:stretch/>
        </p:blipFill>
        <p:spPr>
          <a:xfrm>
            <a:off x="1063686" y="3762119"/>
            <a:ext cx="3156577" cy="294888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3198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0C52-340C-48C7-8067-A23EB6D0E9DC}"/>
              </a:ext>
            </a:extLst>
          </p:cNvPr>
          <p:cNvSpPr>
            <a:spLocks noGrp="1"/>
          </p:cNvSpPr>
          <p:nvPr>
            <p:ph type="title"/>
          </p:nvPr>
        </p:nvSpPr>
        <p:spPr/>
        <p:txBody>
          <a:bodyPr/>
          <a:lstStyle/>
          <a:p>
            <a:r>
              <a:rPr lang="en-US" dirty="0"/>
              <a:t>Distractor Paradigms</a:t>
            </a:r>
          </a:p>
        </p:txBody>
      </p:sp>
      <p:sp>
        <p:nvSpPr>
          <p:cNvPr id="3" name="Content Placeholder 2">
            <a:extLst>
              <a:ext uri="{FF2B5EF4-FFF2-40B4-BE49-F238E27FC236}">
                <a16:creationId xmlns:a16="http://schemas.microsoft.com/office/drawing/2014/main" id="{B1436D7B-A8D9-4100-840E-259E55116A41}"/>
              </a:ext>
            </a:extLst>
          </p:cNvPr>
          <p:cNvSpPr>
            <a:spLocks noGrp="1"/>
          </p:cNvSpPr>
          <p:nvPr>
            <p:ph idx="1"/>
          </p:nvPr>
        </p:nvSpPr>
        <p:spPr>
          <a:xfrm>
            <a:off x="680321" y="1982307"/>
            <a:ext cx="5730003" cy="1861903"/>
          </a:xfrm>
        </p:spPr>
        <p:txBody>
          <a:bodyPr/>
          <a:lstStyle/>
          <a:p>
            <a:r>
              <a:rPr lang="en-US" dirty="0"/>
              <a:t>Nearly equal distractor length</a:t>
            </a:r>
          </a:p>
          <a:p>
            <a:r>
              <a:rPr lang="en-US" dirty="0"/>
              <a:t>Chronological Order</a:t>
            </a:r>
          </a:p>
          <a:p>
            <a:r>
              <a:rPr lang="en-US" dirty="0"/>
              <a:t>Numerical Order</a:t>
            </a:r>
          </a:p>
          <a:p>
            <a:r>
              <a:rPr lang="en-US" sz="2800" dirty="0">
                <a:solidFill>
                  <a:srgbClr val="E0B912"/>
                </a:solidFill>
              </a:rPr>
              <a:t>Shortest to Longest or vise versa</a:t>
            </a:r>
          </a:p>
        </p:txBody>
      </p:sp>
      <p:sp>
        <p:nvSpPr>
          <p:cNvPr id="4" name="Content Placeholder 2">
            <a:extLst>
              <a:ext uri="{FF2B5EF4-FFF2-40B4-BE49-F238E27FC236}">
                <a16:creationId xmlns:a16="http://schemas.microsoft.com/office/drawing/2014/main" id="{90BEC3F7-8A7B-4A04-99C7-EA1328BA59D7}"/>
              </a:ext>
            </a:extLst>
          </p:cNvPr>
          <p:cNvSpPr txBox="1">
            <a:spLocks/>
          </p:cNvSpPr>
          <p:nvPr/>
        </p:nvSpPr>
        <p:spPr>
          <a:xfrm>
            <a:off x="6490572" y="2047031"/>
            <a:ext cx="5082304" cy="2016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lphaUcPeriod"/>
            </a:pPr>
            <a:r>
              <a:rPr lang="en-US" dirty="0" err="1">
                <a:solidFill>
                  <a:schemeClr val="tx2">
                    <a:lumMod val="60000"/>
                    <a:lumOff val="40000"/>
                  </a:schemeClr>
                </a:solidFill>
              </a:rPr>
              <a:t>Jfkljdsfjfjlfjjfjfjdfljfljfl</a:t>
            </a:r>
            <a:endParaRPr lang="en-US" dirty="0">
              <a:solidFill>
                <a:schemeClr val="tx2">
                  <a:lumMod val="60000"/>
                  <a:lumOff val="40000"/>
                </a:schemeClr>
              </a:solidFill>
            </a:endParaRPr>
          </a:p>
          <a:p>
            <a:pPr marL="457200" indent="-457200">
              <a:buFont typeface="+mj-lt"/>
              <a:buAutoNum type="alphaUcPeriod"/>
            </a:pPr>
            <a:r>
              <a:rPr lang="en-US" dirty="0" err="1">
                <a:solidFill>
                  <a:schemeClr val="tx2">
                    <a:lumMod val="60000"/>
                    <a:lumOff val="40000"/>
                  </a:schemeClr>
                </a:solidFill>
              </a:rPr>
              <a:t>Nnxv,mnvmxmnvnxmv</a:t>
            </a:r>
            <a:endParaRPr lang="en-US" dirty="0">
              <a:solidFill>
                <a:schemeClr val="tx2">
                  <a:lumMod val="60000"/>
                  <a:lumOff val="40000"/>
                </a:schemeClr>
              </a:solidFill>
            </a:endParaRPr>
          </a:p>
          <a:p>
            <a:pPr marL="457200" indent="-457200">
              <a:buFont typeface="+mj-lt"/>
              <a:buAutoNum type="alphaUcPeriod"/>
            </a:pPr>
            <a:r>
              <a:rPr lang="en-US" dirty="0">
                <a:solidFill>
                  <a:schemeClr val="tx2">
                    <a:lumMod val="60000"/>
                    <a:lumOff val="40000"/>
                  </a:schemeClr>
                </a:solidFill>
              </a:rPr>
              <a:t>73534987345734834749</a:t>
            </a:r>
          </a:p>
          <a:p>
            <a:pPr marL="457200" indent="-457200">
              <a:buFont typeface="+mj-lt"/>
              <a:buAutoNum type="alphaUcPeriod"/>
            </a:pPr>
            <a:r>
              <a:rPr lang="en-US" dirty="0" err="1">
                <a:solidFill>
                  <a:schemeClr val="tx2">
                    <a:lumMod val="60000"/>
                    <a:lumOff val="40000"/>
                  </a:schemeClr>
                </a:solidFill>
              </a:rPr>
              <a:t>Uwruwruworiuweriouweruuio</a:t>
            </a:r>
            <a:endParaRPr lang="en-US" dirty="0">
              <a:solidFill>
                <a:schemeClr val="tx2">
                  <a:lumMod val="60000"/>
                  <a:lumOff val="40000"/>
                </a:schemeClr>
              </a:solidFill>
            </a:endParaRPr>
          </a:p>
        </p:txBody>
      </p:sp>
      <p:sp>
        <p:nvSpPr>
          <p:cNvPr id="5" name="Content Placeholder 2">
            <a:extLst>
              <a:ext uri="{FF2B5EF4-FFF2-40B4-BE49-F238E27FC236}">
                <a16:creationId xmlns:a16="http://schemas.microsoft.com/office/drawing/2014/main" id="{30A5EAF4-248F-48EA-AAB2-ED3AD130A854}"/>
              </a:ext>
            </a:extLst>
          </p:cNvPr>
          <p:cNvSpPr txBox="1">
            <a:spLocks/>
          </p:cNvSpPr>
          <p:nvPr/>
        </p:nvSpPr>
        <p:spPr>
          <a:xfrm>
            <a:off x="6500097" y="4084663"/>
            <a:ext cx="5082304" cy="20160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457200" indent="-457200">
              <a:buFont typeface="+mj-lt"/>
              <a:buAutoNum type="alphaUcPeriod"/>
            </a:pPr>
            <a:r>
              <a:rPr lang="en-US" dirty="0" err="1">
                <a:solidFill>
                  <a:schemeClr val="tx2">
                    <a:lumMod val="60000"/>
                    <a:lumOff val="40000"/>
                  </a:schemeClr>
                </a:solidFill>
              </a:rPr>
              <a:t>Uwruwruworiuweriouweruuio</a:t>
            </a:r>
            <a:endParaRPr lang="en-US" dirty="0">
              <a:solidFill>
                <a:schemeClr val="tx2">
                  <a:lumMod val="60000"/>
                  <a:lumOff val="40000"/>
                </a:schemeClr>
              </a:solidFill>
            </a:endParaRPr>
          </a:p>
          <a:p>
            <a:pPr marL="457200" indent="-457200">
              <a:buFont typeface="+mj-lt"/>
              <a:buAutoNum type="alphaUcPeriod"/>
            </a:pPr>
            <a:r>
              <a:rPr lang="en-US" dirty="0">
                <a:solidFill>
                  <a:schemeClr val="tx2">
                    <a:lumMod val="60000"/>
                    <a:lumOff val="40000"/>
                  </a:schemeClr>
                </a:solidFill>
              </a:rPr>
              <a:t>73534987345734834749</a:t>
            </a:r>
          </a:p>
          <a:p>
            <a:pPr marL="457200" indent="-457200">
              <a:buFont typeface="+mj-lt"/>
              <a:buAutoNum type="alphaUcPeriod"/>
            </a:pPr>
            <a:r>
              <a:rPr lang="en-US" dirty="0" err="1">
                <a:solidFill>
                  <a:schemeClr val="tx2">
                    <a:lumMod val="60000"/>
                    <a:lumOff val="40000"/>
                  </a:schemeClr>
                </a:solidFill>
              </a:rPr>
              <a:t>Nnxv,mnvmxmnvnxmv</a:t>
            </a:r>
            <a:endParaRPr lang="en-US" dirty="0">
              <a:solidFill>
                <a:schemeClr val="tx2">
                  <a:lumMod val="60000"/>
                  <a:lumOff val="40000"/>
                </a:schemeClr>
              </a:solidFill>
            </a:endParaRPr>
          </a:p>
          <a:p>
            <a:pPr marL="457200" indent="-457200">
              <a:buFont typeface="+mj-lt"/>
              <a:buAutoNum type="alphaUcPeriod"/>
            </a:pPr>
            <a:r>
              <a:rPr lang="en-US" dirty="0" err="1">
                <a:solidFill>
                  <a:schemeClr val="tx2">
                    <a:lumMod val="60000"/>
                    <a:lumOff val="40000"/>
                  </a:schemeClr>
                </a:solidFill>
              </a:rPr>
              <a:t>Jfkljdsfjfjlfjjfjfjdfljfljfl</a:t>
            </a:r>
            <a:endParaRPr lang="en-US" dirty="0">
              <a:solidFill>
                <a:schemeClr val="tx2">
                  <a:lumMod val="60000"/>
                  <a:lumOff val="40000"/>
                </a:schemeClr>
              </a:solidFill>
            </a:endParaRPr>
          </a:p>
        </p:txBody>
      </p:sp>
      <p:cxnSp>
        <p:nvCxnSpPr>
          <p:cNvPr id="7" name="Straight Connector 6">
            <a:extLst>
              <a:ext uri="{FF2B5EF4-FFF2-40B4-BE49-F238E27FC236}">
                <a16:creationId xmlns:a16="http://schemas.microsoft.com/office/drawing/2014/main" id="{B82DFE85-7193-4AFA-8CFD-93AD3258E976}"/>
              </a:ext>
            </a:extLst>
          </p:cNvPr>
          <p:cNvCxnSpPr>
            <a:cxnSpLocks/>
          </p:cNvCxnSpPr>
          <p:nvPr/>
        </p:nvCxnSpPr>
        <p:spPr>
          <a:xfrm>
            <a:off x="6557247" y="3988447"/>
            <a:ext cx="451907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8" name="Picture 7" descr="A close up of a logo&#10;&#10;Description generated with high confidence">
            <a:extLst>
              <a:ext uri="{FF2B5EF4-FFF2-40B4-BE49-F238E27FC236}">
                <a16:creationId xmlns:a16="http://schemas.microsoft.com/office/drawing/2014/main" id="{812BE4C7-A4D3-4F68-B261-8949D4F7D906}"/>
              </a:ext>
            </a:extLst>
          </p:cNvPr>
          <p:cNvPicPr>
            <a:picLocks noChangeAspect="1"/>
          </p:cNvPicPr>
          <p:nvPr/>
        </p:nvPicPr>
        <p:blipFill rotWithShape="1">
          <a:blip r:embed="rId2">
            <a:extLst>
              <a:ext uri="{28A0092B-C50C-407E-A947-70E740481C1C}">
                <a14:useLocalDpi xmlns:a14="http://schemas.microsoft.com/office/drawing/2010/main" val="0"/>
              </a:ext>
            </a:extLst>
          </a:blip>
          <a:srcRect l="10484" t="2721" r="11684" b="3130"/>
          <a:stretch/>
        </p:blipFill>
        <p:spPr>
          <a:xfrm>
            <a:off x="1193950" y="3837046"/>
            <a:ext cx="4902050" cy="2511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69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C5F9-5CB1-403C-A714-222F29D59986}"/>
              </a:ext>
            </a:extLst>
          </p:cNvPr>
          <p:cNvSpPr>
            <a:spLocks noGrp="1"/>
          </p:cNvSpPr>
          <p:nvPr>
            <p:ph type="title"/>
          </p:nvPr>
        </p:nvSpPr>
        <p:spPr/>
        <p:txBody>
          <a:bodyPr/>
          <a:lstStyle/>
          <a:p>
            <a:r>
              <a:rPr lang="en-US" dirty="0"/>
              <a:t>Cognitive Domain   </a:t>
            </a:r>
            <a:r>
              <a:rPr lang="en-US" sz="3200" dirty="0"/>
              <a:t>Applying</a:t>
            </a:r>
            <a:endParaRPr lang="en-US" dirty="0"/>
          </a:p>
        </p:txBody>
      </p:sp>
      <p:grpSp>
        <p:nvGrpSpPr>
          <p:cNvPr id="4" name="Group 3">
            <a:extLst>
              <a:ext uri="{FF2B5EF4-FFF2-40B4-BE49-F238E27FC236}">
                <a16:creationId xmlns:a16="http://schemas.microsoft.com/office/drawing/2014/main" id="{7FC27609-C62F-49C0-9E85-3E76784724F9}"/>
              </a:ext>
            </a:extLst>
          </p:cNvPr>
          <p:cNvGrpSpPr/>
          <p:nvPr/>
        </p:nvGrpSpPr>
        <p:grpSpPr>
          <a:xfrm>
            <a:off x="1595888" y="2570672"/>
            <a:ext cx="8824823" cy="2596551"/>
            <a:chOff x="2249752" y="3027873"/>
            <a:chExt cx="8160830" cy="1915064"/>
          </a:xfrm>
        </p:grpSpPr>
        <p:sp>
          <p:nvSpPr>
            <p:cNvPr id="5" name="Rectangle: Rounded Corners 4">
              <a:extLst>
                <a:ext uri="{FF2B5EF4-FFF2-40B4-BE49-F238E27FC236}">
                  <a16:creationId xmlns:a16="http://schemas.microsoft.com/office/drawing/2014/main" id="{599B42C8-AF70-43B1-92D5-5088572825DD}"/>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DA3D8231-A56C-4E5C-8981-6788E19AB2EC}"/>
                </a:ext>
              </a:extLst>
            </p:cNvPr>
            <p:cNvSpPr txBox="1"/>
            <p:nvPr/>
          </p:nvSpPr>
          <p:spPr>
            <a:xfrm>
              <a:off x="2533537" y="3383860"/>
              <a:ext cx="7877045" cy="1203089"/>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Applies</a:t>
              </a:r>
              <a:r>
                <a:rPr lang="en-US" sz="2000" i="1"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Berlin Sans FB" panose="020E0602020502020306" pitchFamily="34" charset="0"/>
                </a:rPr>
                <a:t>changes</a:t>
              </a:r>
              <a:r>
                <a:rPr lang="en-US" sz="20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computes</a:t>
              </a:r>
              <a:r>
                <a:rPr lang="en-US" sz="2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askerville Old Face" panose="02020602080505020303" pitchFamily="18" charset="0"/>
                </a:rPr>
                <a:t>constructs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Elephant" panose="02020904090505020303" pitchFamily="18" charset="0"/>
                </a:rPr>
                <a:t>demonstrates</a:t>
              </a:r>
            </a:p>
            <a:p>
              <a:r>
                <a:rPr lang="en-US" sz="2800" dirty="0">
                  <a:effectLst>
                    <a:outerShdw blurRad="38100" dist="38100" dir="2700000" algn="tl">
                      <a:srgbClr val="000000">
                        <a:alpha val="43137"/>
                      </a:srgbClr>
                    </a:outerShdw>
                  </a:effectLst>
                  <a:latin typeface="Berlin Sans FB" panose="020E0602020502020306" pitchFamily="34" charset="0"/>
                </a:rPr>
                <a:t>manipulates</a:t>
              </a:r>
              <a:r>
                <a:rPr lang="en-US" sz="20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latin typeface="Bell MT" panose="02020503060305020303" pitchFamily="18" charset="0"/>
                </a:rPr>
                <a:t>modifies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Impact" panose="020B0806030902050204" pitchFamily="34" charset="0"/>
                </a:rPr>
                <a:t>operates</a:t>
              </a:r>
              <a:r>
                <a:rPr lang="en-US" sz="20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prepares</a:t>
              </a:r>
              <a:r>
                <a:rPr lang="en-US" sz="2000"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predicts</a:t>
              </a:r>
              <a:r>
                <a:rPr lang="en-US" sz="2000" dirty="0">
                  <a:effectLst>
                    <a:outerShdw blurRad="38100" dist="38100" dir="2700000" algn="tl">
                      <a:srgbClr val="000000">
                        <a:alpha val="43137"/>
                      </a:srgbClr>
                    </a:outerShdw>
                  </a:effectLst>
                </a:rPr>
                <a:t> </a:t>
              </a:r>
            </a:p>
            <a:p>
              <a:r>
                <a:rPr lang="en-US" sz="2400" b="1" dirty="0">
                  <a:effectLst>
                    <a:outerShdw blurRad="38100" dist="38100" dir="2700000" algn="tl">
                      <a:srgbClr val="000000">
                        <a:alpha val="43137"/>
                      </a:srgbClr>
                    </a:outerShdw>
                  </a:effectLst>
                  <a:latin typeface="Sitka Small" panose="02000505000000020004" pitchFamily="2" charset="0"/>
                </a:rPr>
                <a:t>produces</a:t>
              </a:r>
              <a:r>
                <a:rPr lang="en-US" sz="2000" b="1" dirty="0">
                  <a:effectLst>
                    <a:outerShdw blurRad="38100" dist="38100" dir="2700000" algn="tl">
                      <a:srgbClr val="000000">
                        <a:alpha val="43137"/>
                      </a:srgbClr>
                    </a:outerShdw>
                  </a:effectLst>
                  <a:latin typeface="Sitka Small" panose="02000505000000020004" pitchFamily="2" charset="0"/>
                </a:rPr>
                <a:t> </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Wide Latin" panose="020A0A07050505020404" pitchFamily="18" charset="0"/>
                </a:rPr>
                <a:t>shows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solves </a:t>
              </a:r>
              <a:r>
                <a:rPr lang="en-US" sz="3200" b="1" i="1" dirty="0">
                  <a:effectLst>
                    <a:outerShdw blurRad="38100" dist="38100" dir="2700000" algn="tl">
                      <a:srgbClr val="000000">
                        <a:alpha val="43137"/>
                      </a:srgbClr>
                    </a:outerShdw>
                  </a:effectLst>
                  <a:latin typeface="Arial Narrow" panose="020B0606020202030204" pitchFamily="34" charset="0"/>
                </a:rPr>
                <a:t>uses</a:t>
              </a:r>
              <a:endParaRPr lang="en-US" sz="2000" b="1" i="1" dirty="0">
                <a:effectLst>
                  <a:outerShdw blurRad="38100" dist="38100" dir="2700000" algn="tl">
                    <a:srgbClr val="000000">
                      <a:alpha val="43137"/>
                    </a:srgbClr>
                  </a:outerShdw>
                </a:effectLst>
                <a:latin typeface="Arial Narrow" panose="020B0606020202030204" pitchFamily="34" charset="0"/>
              </a:endParaRPr>
            </a:p>
          </p:txBody>
        </p:sp>
      </p:grpSp>
    </p:spTree>
    <p:extLst>
      <p:ext uri="{BB962C8B-B14F-4D97-AF65-F5344CB8AC3E}">
        <p14:creationId xmlns:p14="http://schemas.microsoft.com/office/powerpoint/2010/main" val="2750707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0A8ED4-DAE9-4647-A6C5-8BA3F61FE639}"/>
              </a:ext>
            </a:extLst>
          </p:cNvPr>
          <p:cNvSpPr>
            <a:spLocks noGrp="1"/>
          </p:cNvSpPr>
          <p:nvPr>
            <p:ph type="title"/>
          </p:nvPr>
        </p:nvSpPr>
        <p:spPr/>
        <p:txBody>
          <a:bodyPr/>
          <a:lstStyle/>
          <a:p>
            <a:r>
              <a:rPr lang="en-US" dirty="0"/>
              <a:t>Test Item Analysis</a:t>
            </a:r>
          </a:p>
        </p:txBody>
      </p:sp>
      <p:sp>
        <p:nvSpPr>
          <p:cNvPr id="8" name="Content Placeholder 7">
            <a:extLst>
              <a:ext uri="{FF2B5EF4-FFF2-40B4-BE49-F238E27FC236}">
                <a16:creationId xmlns:a16="http://schemas.microsoft.com/office/drawing/2014/main" id="{99FEA6C7-7E77-4136-B0C7-6D49EE36A047}"/>
              </a:ext>
            </a:extLst>
          </p:cNvPr>
          <p:cNvSpPr>
            <a:spLocks noGrp="1"/>
          </p:cNvSpPr>
          <p:nvPr>
            <p:ph idx="1"/>
          </p:nvPr>
        </p:nvSpPr>
        <p:spPr>
          <a:xfrm>
            <a:off x="835596" y="2285114"/>
            <a:ext cx="10741053" cy="3296176"/>
          </a:xfrm>
        </p:spPr>
        <p:txBody>
          <a:bodyPr>
            <a:normAutofit/>
          </a:bodyPr>
          <a:lstStyle/>
          <a:p>
            <a:pPr lvl="0" algn="just">
              <a:spcBef>
                <a:spcPts val="600"/>
              </a:spcBef>
              <a:spcAft>
                <a:spcPts val="1200"/>
              </a:spcAft>
            </a:pPr>
            <a:r>
              <a:rPr lang="en-US" sz="2800" dirty="0"/>
              <a:t>Review the </a:t>
            </a:r>
            <a:r>
              <a:rPr lang="en-US" sz="2800" b="1" dirty="0">
                <a:solidFill>
                  <a:srgbClr val="FFC000"/>
                </a:solidFill>
              </a:rPr>
              <a:t>incorrect</a:t>
            </a:r>
            <a:r>
              <a:rPr lang="en-US" sz="2800" dirty="0"/>
              <a:t> responses to gauge difficulty and correct problem questions or distractors.  </a:t>
            </a:r>
          </a:p>
          <a:p>
            <a:pPr lvl="0" algn="just">
              <a:spcBef>
                <a:spcPts val="600"/>
              </a:spcBef>
              <a:spcAft>
                <a:spcPts val="1200"/>
              </a:spcAft>
            </a:pPr>
            <a:r>
              <a:rPr lang="en-US" sz="2800" dirty="0"/>
              <a:t>Review the </a:t>
            </a:r>
            <a:r>
              <a:rPr lang="en-US" sz="2800" b="1" dirty="0">
                <a:solidFill>
                  <a:srgbClr val="FFC000"/>
                </a:solidFill>
              </a:rPr>
              <a:t>correct</a:t>
            </a:r>
            <a:r>
              <a:rPr lang="en-US" sz="2800" dirty="0"/>
              <a:t> responses to determine if the level of difficulty is too low. </a:t>
            </a:r>
          </a:p>
          <a:p>
            <a:pPr lvl="0" algn="just">
              <a:spcBef>
                <a:spcPts val="600"/>
              </a:spcBef>
              <a:spcAft>
                <a:spcPts val="1200"/>
              </a:spcAft>
            </a:pPr>
            <a:r>
              <a:rPr lang="en-US" sz="2800" dirty="0"/>
              <a:t>If the difficulty of a question is too low, either increase the difficulty by writing distractors at a higher level of difficulty, or replace the question.</a:t>
            </a:r>
          </a:p>
        </p:txBody>
      </p:sp>
    </p:spTree>
    <p:extLst>
      <p:ext uri="{BB962C8B-B14F-4D97-AF65-F5344CB8AC3E}">
        <p14:creationId xmlns:p14="http://schemas.microsoft.com/office/powerpoint/2010/main" val="2230080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high confidence">
            <a:extLst>
              <a:ext uri="{FF2B5EF4-FFF2-40B4-BE49-F238E27FC236}">
                <a16:creationId xmlns:a16="http://schemas.microsoft.com/office/drawing/2014/main" id="{83CA79BA-BCDA-4637-AA36-220E3C585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482" y="2661979"/>
            <a:ext cx="4660798" cy="26216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itle 1">
            <a:extLst>
              <a:ext uri="{FF2B5EF4-FFF2-40B4-BE49-F238E27FC236}">
                <a16:creationId xmlns:a16="http://schemas.microsoft.com/office/drawing/2014/main" id="{65CBC44D-0C96-4CCD-A9A5-290D9802D53C}"/>
              </a:ext>
            </a:extLst>
          </p:cNvPr>
          <p:cNvSpPr>
            <a:spLocks noGrp="1"/>
          </p:cNvSpPr>
          <p:nvPr>
            <p:ph type="title"/>
          </p:nvPr>
        </p:nvSpPr>
        <p:spPr/>
        <p:txBody>
          <a:bodyPr/>
          <a:lstStyle/>
          <a:p>
            <a:r>
              <a:rPr lang="en-US"/>
              <a:t>Rubrics</a:t>
            </a:r>
            <a:endParaRPr lang="en-US" dirty="0"/>
          </a:p>
        </p:txBody>
      </p:sp>
      <p:sp>
        <p:nvSpPr>
          <p:cNvPr id="4" name="Hexagon 3">
            <a:hlinkClick r:id="rId3" action="ppaction://hlinkfile"/>
            <a:extLst>
              <a:ext uri="{FF2B5EF4-FFF2-40B4-BE49-F238E27FC236}">
                <a16:creationId xmlns:a16="http://schemas.microsoft.com/office/drawing/2014/main" id="{26BB70CA-3D31-4EBE-AD9B-4ABDF3F6382E}"/>
              </a:ext>
            </a:extLst>
          </p:cNvPr>
          <p:cNvSpPr/>
          <p:nvPr/>
        </p:nvSpPr>
        <p:spPr>
          <a:xfrm>
            <a:off x="788017" y="2467154"/>
            <a:ext cx="2518912" cy="1923691"/>
          </a:xfrm>
          <a:prstGeom prst="hexagon">
            <a:avLst/>
          </a:prstGeom>
          <a:solidFill>
            <a:schemeClr val="accent3">
              <a:lumMod val="50000"/>
            </a:schemeClr>
          </a:solidFill>
          <a:ln>
            <a:solidFill>
              <a:schemeClr val="tx2">
                <a:lumMod val="20000"/>
                <a:lumOff val="80000"/>
              </a:schemeClr>
            </a:solidFill>
          </a:ln>
          <a:scene3d>
            <a:camera prst="orthographicFront"/>
            <a:lightRig rig="threePt" dir="t"/>
          </a:scene3d>
          <a:sp3d>
            <a:bevelT w="114300" prst="artDeco"/>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b="1" dirty="0">
                <a:solidFill>
                  <a:schemeClr val="tx1"/>
                </a:solidFill>
                <a:effectLst>
                  <a:outerShdw blurRad="38100" dist="38100" dir="2700000" algn="tl">
                    <a:srgbClr val="000000">
                      <a:alpha val="43137"/>
                    </a:srgbClr>
                  </a:outerShdw>
                </a:effectLst>
              </a:rPr>
              <a:t>Holistic</a:t>
            </a:r>
          </a:p>
        </p:txBody>
      </p:sp>
      <p:sp>
        <p:nvSpPr>
          <p:cNvPr id="5" name="Hexagon 4">
            <a:hlinkClick r:id="rId4" action="ppaction://hlinkfile"/>
            <a:extLst>
              <a:ext uri="{FF2B5EF4-FFF2-40B4-BE49-F238E27FC236}">
                <a16:creationId xmlns:a16="http://schemas.microsoft.com/office/drawing/2014/main" id="{43130EE5-9953-40E4-BB27-0FCAA7C4D371}"/>
              </a:ext>
            </a:extLst>
          </p:cNvPr>
          <p:cNvSpPr/>
          <p:nvPr/>
        </p:nvSpPr>
        <p:spPr>
          <a:xfrm>
            <a:off x="8622833" y="2493032"/>
            <a:ext cx="2516036" cy="1923691"/>
          </a:xfrm>
          <a:prstGeom prst="hexagon">
            <a:avLst/>
          </a:prstGeom>
          <a:solidFill>
            <a:srgbClr val="002060"/>
          </a:solidFill>
          <a:ln>
            <a:solidFill>
              <a:schemeClr val="tx2">
                <a:lumMod val="20000"/>
                <a:lumOff val="8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ffectLst>
                  <a:outerShdw blurRad="38100" dist="38100" dir="2700000" algn="tl">
                    <a:srgbClr val="000000">
                      <a:alpha val="43137"/>
                    </a:srgbClr>
                  </a:outerShdw>
                </a:effectLst>
              </a:rPr>
              <a:t>Analytic</a:t>
            </a:r>
          </a:p>
        </p:txBody>
      </p:sp>
      <p:sp>
        <p:nvSpPr>
          <p:cNvPr id="6" name="Hexagon 5">
            <a:hlinkClick r:id="rId5" action="ppaction://hlinkfile"/>
            <a:extLst>
              <a:ext uri="{FF2B5EF4-FFF2-40B4-BE49-F238E27FC236}">
                <a16:creationId xmlns:a16="http://schemas.microsoft.com/office/drawing/2014/main" id="{FC7B1CD1-0F3C-4916-A973-7D0B57C937E8}"/>
              </a:ext>
            </a:extLst>
          </p:cNvPr>
          <p:cNvSpPr/>
          <p:nvPr/>
        </p:nvSpPr>
        <p:spPr>
          <a:xfrm>
            <a:off x="8842785" y="4761781"/>
            <a:ext cx="2103398" cy="1043794"/>
          </a:xfrm>
          <a:prstGeom prst="hexagon">
            <a:avLst/>
          </a:prstGeom>
          <a:solidFill>
            <a:schemeClr val="tx1">
              <a:lumMod val="50000"/>
            </a:schemeClr>
          </a:solidFill>
          <a:ln>
            <a:solidFill>
              <a:schemeClr val="tx2">
                <a:lumMod val="20000"/>
                <a:lumOff val="80000"/>
              </a:schemeClr>
            </a:solidFill>
          </a:ln>
          <a:scene3d>
            <a:camera prst="orthographicFront"/>
            <a:lightRig rig="threePt" dir="t"/>
          </a:scene3d>
          <a:sp3d>
            <a:bevelT w="1143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n>
                  <a:solidFill>
                    <a:schemeClr val="bg1"/>
                  </a:solidFill>
                </a:ln>
                <a:effectLst>
                  <a:outerShdw blurRad="38100" dist="38100" dir="2700000" algn="tl">
                    <a:srgbClr val="000000">
                      <a:alpha val="43137"/>
                    </a:srgbClr>
                  </a:outerShdw>
                </a:effectLst>
              </a:rPr>
              <a:t>Weighted Scale</a:t>
            </a:r>
          </a:p>
        </p:txBody>
      </p:sp>
    </p:spTree>
    <p:extLst>
      <p:ext uri="{BB962C8B-B14F-4D97-AF65-F5344CB8AC3E}">
        <p14:creationId xmlns:p14="http://schemas.microsoft.com/office/powerpoint/2010/main" val="2413819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sp>
        <p:nvSpPr>
          <p:cNvPr id="5" name="Content Placeholder 2">
            <a:extLst>
              <a:ext uri="{FF2B5EF4-FFF2-40B4-BE49-F238E27FC236}">
                <a16:creationId xmlns:a16="http://schemas.microsoft.com/office/drawing/2014/main" id="{CB862471-F646-4FEF-BAE8-7DC7C9ABD8AB}"/>
              </a:ext>
            </a:extLst>
          </p:cNvPr>
          <p:cNvSpPr>
            <a:spLocks noGrp="1"/>
          </p:cNvSpPr>
          <p:nvPr>
            <p:ph idx="1"/>
          </p:nvPr>
        </p:nvSpPr>
        <p:spPr>
          <a:xfrm>
            <a:off x="5187636" y="2479434"/>
            <a:ext cx="6464174" cy="2893529"/>
          </a:xfrm>
        </p:spPr>
        <p:txBody>
          <a:bodyPr>
            <a:normAutofit fontScale="92500" lnSpcReduction="10000"/>
          </a:bodyPr>
          <a:lstStyle/>
          <a:p>
            <a:pPr algn="just"/>
            <a:r>
              <a:rPr lang="en-US" sz="2800" dirty="0"/>
              <a:t>Identify job-task related skills which need to be mastered.</a:t>
            </a:r>
          </a:p>
          <a:p>
            <a:pPr algn="just"/>
            <a:r>
              <a:rPr lang="en-US" sz="2800" dirty="0"/>
              <a:t>Identify level of performance.</a:t>
            </a:r>
          </a:p>
          <a:p>
            <a:pPr algn="just"/>
            <a:r>
              <a:rPr lang="en-US" sz="2800" dirty="0"/>
              <a:t>Test skill at same level as stated in the objective.</a:t>
            </a:r>
          </a:p>
          <a:p>
            <a:pPr algn="just"/>
            <a:r>
              <a:rPr lang="en-US" sz="2800" dirty="0"/>
              <a:t>When needed, break skill into component sub-sets. </a:t>
            </a:r>
          </a:p>
          <a:p>
            <a:pPr algn="just"/>
            <a:endParaRPr lang="en-US" sz="2800" dirty="0"/>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3182552043"/>
              </p:ext>
            </p:extLst>
          </p:nvPr>
        </p:nvGraphicFramePr>
        <p:xfrm>
          <a:off x="573732" y="2562131"/>
          <a:ext cx="4215551" cy="2810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0879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3250955646"/>
              </p:ext>
            </p:extLst>
          </p:nvPr>
        </p:nvGraphicFramePr>
        <p:xfrm>
          <a:off x="-149282" y="2089349"/>
          <a:ext cx="5454929" cy="409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71708A8E-CCD8-4838-82F5-292E4BDCE8E8}"/>
              </a:ext>
            </a:extLst>
          </p:cNvPr>
          <p:cNvSpPr/>
          <p:nvPr/>
        </p:nvSpPr>
        <p:spPr>
          <a:xfrm>
            <a:off x="4459249" y="2934864"/>
            <a:ext cx="7095460" cy="2400657"/>
          </a:xfrm>
          <a:prstGeom prst="rect">
            <a:avLst/>
          </a:prstGeom>
        </p:spPr>
        <p:txBody>
          <a:bodyPr wrap="square">
            <a:spAutoFit/>
          </a:bodyPr>
          <a:lstStyle/>
          <a:p>
            <a:pPr marL="457200" indent="-457200" algn="just">
              <a:spcAft>
                <a:spcPts val="1200"/>
              </a:spcAft>
              <a:buFont typeface="Arial" panose="020B0604020202020204" pitchFamily="34" charset="0"/>
              <a:buChar char="•"/>
            </a:pPr>
            <a:r>
              <a:rPr lang="en-US" sz="2800" dirty="0"/>
              <a:t>Verify the linkage between performance objective and physical skill.</a:t>
            </a:r>
          </a:p>
          <a:p>
            <a:pPr marL="457200" indent="-457200" algn="just">
              <a:spcAft>
                <a:spcPts val="1200"/>
              </a:spcAft>
              <a:buFont typeface="Arial" panose="020B0604020202020204" pitchFamily="34" charset="0"/>
              <a:buChar char="•"/>
            </a:pPr>
            <a:r>
              <a:rPr lang="en-US" sz="2800" dirty="0"/>
              <a:t>Ensure that the skill is written at the same level as the stated objective to which it relates. </a:t>
            </a:r>
          </a:p>
        </p:txBody>
      </p:sp>
    </p:spTree>
    <p:extLst>
      <p:ext uri="{BB962C8B-B14F-4D97-AF65-F5344CB8AC3E}">
        <p14:creationId xmlns:p14="http://schemas.microsoft.com/office/powerpoint/2010/main" val="1140912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427536815"/>
              </p:ext>
            </p:extLst>
          </p:nvPr>
        </p:nvGraphicFramePr>
        <p:xfrm>
          <a:off x="850179" y="1961758"/>
          <a:ext cx="6199206" cy="409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86073D5-8BC4-4398-8E66-1BC57EEABB88}"/>
              </a:ext>
            </a:extLst>
          </p:cNvPr>
          <p:cNvSpPr txBox="1"/>
          <p:nvPr/>
        </p:nvSpPr>
        <p:spPr>
          <a:xfrm>
            <a:off x="4286785" y="2287413"/>
            <a:ext cx="7579149" cy="1384995"/>
          </a:xfrm>
          <a:prstGeom prst="rect">
            <a:avLst/>
          </a:prstGeom>
          <a:noFill/>
        </p:spPr>
        <p:txBody>
          <a:bodyPr wrap="square" rtlCol="0">
            <a:spAutoFit/>
          </a:bodyPr>
          <a:lstStyle/>
          <a:p>
            <a:r>
              <a:rPr lang="en-US" sz="2800" dirty="0"/>
              <a:t>Determine appropriate level of performance.</a:t>
            </a:r>
          </a:p>
          <a:p>
            <a:pPr marL="914400" lvl="1" indent="-457200">
              <a:buFont typeface="Arial" panose="020B0604020202020204" pitchFamily="34" charset="0"/>
              <a:buChar char="•"/>
            </a:pPr>
            <a:r>
              <a:rPr lang="en-US" sz="2800" dirty="0"/>
              <a:t>Minimal level- Precision</a:t>
            </a:r>
          </a:p>
          <a:p>
            <a:pPr marL="914400" lvl="1" indent="-457200">
              <a:buFont typeface="Arial" panose="020B0604020202020204" pitchFamily="34" charset="0"/>
              <a:buChar char="•"/>
            </a:pPr>
            <a:r>
              <a:rPr lang="en-US" sz="2800" dirty="0"/>
              <a:t>Desired Level- Articulation</a:t>
            </a:r>
          </a:p>
        </p:txBody>
      </p:sp>
    </p:spTree>
    <p:extLst>
      <p:ext uri="{BB962C8B-B14F-4D97-AF65-F5344CB8AC3E}">
        <p14:creationId xmlns:p14="http://schemas.microsoft.com/office/powerpoint/2010/main" val="2975457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4267770242"/>
              </p:ext>
            </p:extLst>
          </p:nvPr>
        </p:nvGraphicFramePr>
        <p:xfrm>
          <a:off x="871443" y="1972391"/>
          <a:ext cx="6199206" cy="409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847DCB8-5DCA-4BE2-89AD-4CFFFF15B886}"/>
              </a:ext>
            </a:extLst>
          </p:cNvPr>
          <p:cNvSpPr txBox="1"/>
          <p:nvPr/>
        </p:nvSpPr>
        <p:spPr>
          <a:xfrm>
            <a:off x="7347097" y="2690037"/>
            <a:ext cx="4667694" cy="2985433"/>
          </a:xfrm>
          <a:prstGeom prst="rect">
            <a:avLst/>
          </a:prstGeom>
          <a:noFill/>
        </p:spPr>
        <p:txBody>
          <a:bodyPr wrap="square" rtlCol="0">
            <a:spAutoFit/>
          </a:bodyPr>
          <a:lstStyle/>
          <a:p>
            <a:pPr marL="287338" indent="-287338" algn="ctr">
              <a:spcAft>
                <a:spcPts val="1200"/>
              </a:spcAft>
              <a:buFont typeface="Arial" panose="020B0604020202020204" pitchFamily="34" charset="0"/>
              <a:buChar char="•"/>
            </a:pPr>
            <a:r>
              <a:rPr lang="en-US" sz="2800" dirty="0"/>
              <a:t>Criteria defines successful skill attainment</a:t>
            </a:r>
          </a:p>
          <a:p>
            <a:pPr marL="287338" indent="-287338" algn="ctr">
              <a:spcAft>
                <a:spcPts val="1200"/>
              </a:spcAft>
              <a:buFont typeface="Arial" panose="020B0604020202020204" pitchFamily="34" charset="0"/>
              <a:buChar char="•"/>
            </a:pPr>
            <a:r>
              <a:rPr lang="en-US" sz="2800" dirty="0"/>
              <a:t>Uses performance levels</a:t>
            </a:r>
          </a:p>
          <a:p>
            <a:pPr marL="287338" indent="-287338" algn="ctr">
              <a:spcAft>
                <a:spcPts val="1200"/>
              </a:spcAft>
              <a:buFont typeface="Arial" panose="020B0604020202020204" pitchFamily="34" charset="0"/>
              <a:buChar char="•"/>
            </a:pPr>
            <a:r>
              <a:rPr lang="en-US" sz="2800" dirty="0"/>
              <a:t>Defines condition, performance, standard for skill</a:t>
            </a:r>
          </a:p>
        </p:txBody>
      </p:sp>
    </p:spTree>
    <p:extLst>
      <p:ext uri="{BB962C8B-B14F-4D97-AF65-F5344CB8AC3E}">
        <p14:creationId xmlns:p14="http://schemas.microsoft.com/office/powerpoint/2010/main" val="2382214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4569-14A3-4697-A242-822AA47ABFDD}"/>
              </a:ext>
            </a:extLst>
          </p:cNvPr>
          <p:cNvSpPr>
            <a:spLocks noGrp="1"/>
          </p:cNvSpPr>
          <p:nvPr>
            <p:ph type="title"/>
          </p:nvPr>
        </p:nvSpPr>
        <p:spPr/>
        <p:txBody>
          <a:bodyPr/>
          <a:lstStyle/>
          <a:p>
            <a:r>
              <a:rPr lang="en-US" dirty="0"/>
              <a:t>Quantitative Criteria</a:t>
            </a:r>
          </a:p>
        </p:txBody>
      </p:sp>
      <p:sp>
        <p:nvSpPr>
          <p:cNvPr id="3" name="Content Placeholder 2">
            <a:extLst>
              <a:ext uri="{FF2B5EF4-FFF2-40B4-BE49-F238E27FC236}">
                <a16:creationId xmlns:a16="http://schemas.microsoft.com/office/drawing/2014/main" id="{EB48AF1C-DC1C-4B76-8279-D459EAC0D749}"/>
              </a:ext>
            </a:extLst>
          </p:cNvPr>
          <p:cNvSpPr>
            <a:spLocks noGrp="1"/>
          </p:cNvSpPr>
          <p:nvPr>
            <p:ph idx="1"/>
          </p:nvPr>
        </p:nvSpPr>
        <p:spPr>
          <a:xfrm>
            <a:off x="680321" y="2336873"/>
            <a:ext cx="10887702" cy="1743421"/>
          </a:xfrm>
        </p:spPr>
        <p:txBody>
          <a:bodyPr>
            <a:normAutofit/>
          </a:bodyPr>
          <a:lstStyle/>
          <a:p>
            <a:pPr lvl="0"/>
            <a:r>
              <a:rPr lang="en-US" sz="3200" dirty="0"/>
              <a:t>Skill successfully performed to a minimum standard, e.g. 3 out of 5 attempts.</a:t>
            </a:r>
          </a:p>
          <a:p>
            <a:pPr lvl="0"/>
            <a:r>
              <a:rPr lang="en-US" sz="3200" dirty="0"/>
              <a:t>Skill successfully performed within a specified time. </a:t>
            </a:r>
          </a:p>
          <a:p>
            <a:endParaRPr lang="en-US" sz="3600" dirty="0"/>
          </a:p>
        </p:txBody>
      </p:sp>
    </p:spTree>
    <p:extLst>
      <p:ext uri="{BB962C8B-B14F-4D97-AF65-F5344CB8AC3E}">
        <p14:creationId xmlns:p14="http://schemas.microsoft.com/office/powerpoint/2010/main" val="22062039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4569-14A3-4697-A242-822AA47ABFDD}"/>
              </a:ext>
            </a:extLst>
          </p:cNvPr>
          <p:cNvSpPr>
            <a:spLocks noGrp="1"/>
          </p:cNvSpPr>
          <p:nvPr>
            <p:ph type="title"/>
          </p:nvPr>
        </p:nvSpPr>
        <p:spPr/>
        <p:txBody>
          <a:bodyPr/>
          <a:lstStyle/>
          <a:p>
            <a:r>
              <a:rPr lang="en-US" dirty="0"/>
              <a:t>Quantitative Criteria  </a:t>
            </a:r>
            <a:r>
              <a:rPr lang="en-US" sz="2800" i="1" dirty="0"/>
              <a:t>Condition</a:t>
            </a:r>
            <a:endParaRPr lang="en-US" i="1" dirty="0"/>
          </a:p>
        </p:txBody>
      </p:sp>
      <p:sp>
        <p:nvSpPr>
          <p:cNvPr id="3" name="Content Placeholder 2">
            <a:extLst>
              <a:ext uri="{FF2B5EF4-FFF2-40B4-BE49-F238E27FC236}">
                <a16:creationId xmlns:a16="http://schemas.microsoft.com/office/drawing/2014/main" id="{EB48AF1C-DC1C-4B76-8279-D459EAC0D749}"/>
              </a:ext>
            </a:extLst>
          </p:cNvPr>
          <p:cNvSpPr>
            <a:spLocks noGrp="1"/>
          </p:cNvSpPr>
          <p:nvPr>
            <p:ph idx="1"/>
          </p:nvPr>
        </p:nvSpPr>
        <p:spPr>
          <a:xfrm>
            <a:off x="680321" y="2336873"/>
            <a:ext cx="10689294" cy="3382440"/>
          </a:xfrm>
        </p:spPr>
        <p:txBody>
          <a:bodyPr>
            <a:normAutofit/>
          </a:bodyPr>
          <a:lstStyle/>
          <a:p>
            <a:pPr marL="0" indent="0">
              <a:buNone/>
            </a:pPr>
            <a:r>
              <a:rPr lang="en-US" sz="2800" dirty="0"/>
              <a:t>Handgun Draw Speed</a:t>
            </a:r>
          </a:p>
          <a:p>
            <a:pPr marL="0" indent="0">
              <a:buNone/>
            </a:pPr>
            <a:endParaRPr lang="en-US" sz="2800" dirty="0"/>
          </a:p>
          <a:p>
            <a:pPr marL="0" indent="0" algn="just">
              <a:buNone/>
            </a:pPr>
            <a:r>
              <a:rPr lang="en-US" sz="2800" i="1" dirty="0">
                <a:solidFill>
                  <a:srgbClr val="E0B912"/>
                </a:solidFill>
              </a:rPr>
              <a:t>Starting with a secured weapon, and hands clasped in front of the body</a:t>
            </a:r>
            <a:r>
              <a:rPr lang="en-US" sz="2800" dirty="0">
                <a:solidFill>
                  <a:srgbClr val="E0B912"/>
                </a:solidFill>
              </a:rPr>
              <a:t>, </a:t>
            </a:r>
            <a:r>
              <a:rPr lang="en-US" dirty="0">
                <a:solidFill>
                  <a:schemeClr val="tx2">
                    <a:lumMod val="60000"/>
                    <a:lumOff val="40000"/>
                  </a:schemeClr>
                </a:solidFill>
              </a:rPr>
              <a:t>cadet demonstrates the ability to draw and place a hit within the scoring area of a TQ 21 target at 4 yards in 2.5 seconds from an audible signal, 2 out of 3 consecutive attempts.  </a:t>
            </a:r>
            <a:endParaRPr lang="en-US" sz="2800" dirty="0">
              <a:solidFill>
                <a:schemeClr val="tx2">
                  <a:lumMod val="60000"/>
                  <a:lumOff val="40000"/>
                </a:schemeClr>
              </a:solidFill>
            </a:endParaRPr>
          </a:p>
          <a:p>
            <a:pPr marL="0" indent="0" algn="just">
              <a:buNone/>
            </a:pPr>
            <a:endParaRPr lang="en-US" sz="2800" dirty="0"/>
          </a:p>
        </p:txBody>
      </p:sp>
    </p:spTree>
    <p:extLst>
      <p:ext uri="{BB962C8B-B14F-4D97-AF65-F5344CB8AC3E}">
        <p14:creationId xmlns:p14="http://schemas.microsoft.com/office/powerpoint/2010/main" val="1139894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4569-14A3-4697-A242-822AA47ABFDD}"/>
              </a:ext>
            </a:extLst>
          </p:cNvPr>
          <p:cNvSpPr>
            <a:spLocks noGrp="1"/>
          </p:cNvSpPr>
          <p:nvPr>
            <p:ph type="title"/>
          </p:nvPr>
        </p:nvSpPr>
        <p:spPr/>
        <p:txBody>
          <a:bodyPr/>
          <a:lstStyle/>
          <a:p>
            <a:r>
              <a:rPr lang="en-US" dirty="0"/>
              <a:t>Quantitative Criteria  </a:t>
            </a:r>
            <a:r>
              <a:rPr lang="en-US" sz="2800" i="1" dirty="0"/>
              <a:t>Performance</a:t>
            </a:r>
            <a:endParaRPr lang="en-US" i="1" dirty="0"/>
          </a:p>
        </p:txBody>
      </p:sp>
      <p:sp>
        <p:nvSpPr>
          <p:cNvPr id="3" name="Content Placeholder 2">
            <a:extLst>
              <a:ext uri="{FF2B5EF4-FFF2-40B4-BE49-F238E27FC236}">
                <a16:creationId xmlns:a16="http://schemas.microsoft.com/office/drawing/2014/main" id="{EB48AF1C-DC1C-4B76-8279-D459EAC0D749}"/>
              </a:ext>
            </a:extLst>
          </p:cNvPr>
          <p:cNvSpPr>
            <a:spLocks noGrp="1"/>
          </p:cNvSpPr>
          <p:nvPr>
            <p:ph idx="1"/>
          </p:nvPr>
        </p:nvSpPr>
        <p:spPr>
          <a:xfrm>
            <a:off x="680321" y="2336873"/>
            <a:ext cx="10801437" cy="2666448"/>
          </a:xfrm>
        </p:spPr>
        <p:txBody>
          <a:bodyPr>
            <a:normAutofit/>
          </a:bodyPr>
          <a:lstStyle/>
          <a:p>
            <a:pPr marL="0" indent="0" algn="just">
              <a:buNone/>
            </a:pPr>
            <a:r>
              <a:rPr lang="en-US" dirty="0">
                <a:solidFill>
                  <a:schemeClr val="tx2">
                    <a:lumMod val="60000"/>
                    <a:lumOff val="40000"/>
                  </a:schemeClr>
                </a:solidFill>
              </a:rPr>
              <a:t>Starting with a secured weapon, and hands clasped in front of the body, </a:t>
            </a:r>
            <a:r>
              <a:rPr lang="en-US" sz="2800" i="1" dirty="0">
                <a:solidFill>
                  <a:srgbClr val="E0B912"/>
                </a:solidFill>
              </a:rPr>
              <a:t>cadet demonstrates the ability to draw and place a hit within the scoring area of a TQ 21 target </a:t>
            </a:r>
            <a:r>
              <a:rPr lang="en-US" i="1" dirty="0">
                <a:solidFill>
                  <a:schemeClr val="tx2">
                    <a:lumMod val="60000"/>
                    <a:lumOff val="40000"/>
                  </a:schemeClr>
                </a:solidFill>
              </a:rPr>
              <a:t>at 4 yards </a:t>
            </a:r>
            <a:r>
              <a:rPr lang="en-US" dirty="0">
                <a:solidFill>
                  <a:schemeClr val="tx2">
                    <a:lumMod val="60000"/>
                    <a:lumOff val="40000"/>
                  </a:schemeClr>
                </a:solidFill>
              </a:rPr>
              <a:t>in 2.5 seconds from an audible signal, 2 out of 3 consecutive attempts.  </a:t>
            </a:r>
            <a:endParaRPr lang="en-US" sz="2800" dirty="0">
              <a:solidFill>
                <a:schemeClr val="tx2">
                  <a:lumMod val="60000"/>
                  <a:lumOff val="40000"/>
                </a:schemeClr>
              </a:solidFill>
            </a:endParaRPr>
          </a:p>
          <a:p>
            <a:pPr marL="0" indent="0" algn="just">
              <a:buNone/>
            </a:pPr>
            <a:endParaRPr lang="en-US" sz="2800" dirty="0"/>
          </a:p>
        </p:txBody>
      </p:sp>
    </p:spTree>
    <p:extLst>
      <p:ext uri="{BB962C8B-B14F-4D97-AF65-F5344CB8AC3E}">
        <p14:creationId xmlns:p14="http://schemas.microsoft.com/office/powerpoint/2010/main" val="3379664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34569-14A3-4697-A242-822AA47ABFDD}"/>
              </a:ext>
            </a:extLst>
          </p:cNvPr>
          <p:cNvSpPr>
            <a:spLocks noGrp="1"/>
          </p:cNvSpPr>
          <p:nvPr>
            <p:ph type="title"/>
          </p:nvPr>
        </p:nvSpPr>
        <p:spPr/>
        <p:txBody>
          <a:bodyPr/>
          <a:lstStyle/>
          <a:p>
            <a:r>
              <a:rPr lang="en-US" dirty="0"/>
              <a:t>Quantitative Criteria  </a:t>
            </a:r>
            <a:r>
              <a:rPr lang="en-US" sz="2800" i="1" dirty="0"/>
              <a:t>Standard</a:t>
            </a:r>
            <a:endParaRPr lang="en-US" i="1" dirty="0"/>
          </a:p>
        </p:txBody>
      </p:sp>
      <p:sp>
        <p:nvSpPr>
          <p:cNvPr id="3" name="Content Placeholder 2">
            <a:extLst>
              <a:ext uri="{FF2B5EF4-FFF2-40B4-BE49-F238E27FC236}">
                <a16:creationId xmlns:a16="http://schemas.microsoft.com/office/drawing/2014/main" id="{EB48AF1C-DC1C-4B76-8279-D459EAC0D749}"/>
              </a:ext>
            </a:extLst>
          </p:cNvPr>
          <p:cNvSpPr>
            <a:spLocks noGrp="1"/>
          </p:cNvSpPr>
          <p:nvPr>
            <p:ph idx="1"/>
          </p:nvPr>
        </p:nvSpPr>
        <p:spPr>
          <a:xfrm>
            <a:off x="680321" y="2336873"/>
            <a:ext cx="10844570" cy="2312765"/>
          </a:xfrm>
        </p:spPr>
        <p:txBody>
          <a:bodyPr>
            <a:normAutofit/>
          </a:bodyPr>
          <a:lstStyle/>
          <a:p>
            <a:pPr marL="0" indent="0" algn="just">
              <a:buNone/>
            </a:pPr>
            <a:r>
              <a:rPr lang="en-US" dirty="0">
                <a:solidFill>
                  <a:schemeClr val="tx2">
                    <a:lumMod val="60000"/>
                    <a:lumOff val="40000"/>
                  </a:schemeClr>
                </a:solidFill>
              </a:rPr>
              <a:t>Starting with a secured weapon, and hands clasped in front of the body, cadet demonstrates the ability to draw and place a hit within the scoring area of a TQ 21 target </a:t>
            </a:r>
            <a:r>
              <a:rPr lang="en-US" sz="2800" dirty="0">
                <a:solidFill>
                  <a:srgbClr val="E0B912"/>
                </a:solidFill>
              </a:rPr>
              <a:t>at 4 yards </a:t>
            </a:r>
            <a:r>
              <a:rPr lang="en-US" sz="2800" i="1" dirty="0">
                <a:solidFill>
                  <a:srgbClr val="E0B912"/>
                </a:solidFill>
              </a:rPr>
              <a:t>in 2.5 seconds from an audible signal, 2 out of 3 consecutive attempts.  </a:t>
            </a:r>
            <a:endParaRPr lang="en-US" sz="2800" dirty="0">
              <a:solidFill>
                <a:srgbClr val="E0B912"/>
              </a:solidFill>
            </a:endParaRPr>
          </a:p>
          <a:p>
            <a:pPr marL="0" indent="0" algn="just">
              <a:buNone/>
            </a:pPr>
            <a:endParaRPr lang="en-US" sz="3200" dirty="0"/>
          </a:p>
        </p:txBody>
      </p:sp>
    </p:spTree>
    <p:extLst>
      <p:ext uri="{BB962C8B-B14F-4D97-AF65-F5344CB8AC3E}">
        <p14:creationId xmlns:p14="http://schemas.microsoft.com/office/powerpoint/2010/main" val="3766762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A3BBE-12F9-40AE-9051-4DA0335A8259}"/>
              </a:ext>
            </a:extLst>
          </p:cNvPr>
          <p:cNvSpPr>
            <a:spLocks noGrp="1"/>
          </p:cNvSpPr>
          <p:nvPr>
            <p:ph type="title"/>
          </p:nvPr>
        </p:nvSpPr>
        <p:spPr/>
        <p:txBody>
          <a:bodyPr/>
          <a:lstStyle/>
          <a:p>
            <a:r>
              <a:rPr lang="en-US" dirty="0"/>
              <a:t>Cognitive Domain      </a:t>
            </a:r>
            <a:r>
              <a:rPr lang="en-US" sz="3200" dirty="0"/>
              <a:t>Analyzing</a:t>
            </a:r>
            <a:endParaRPr lang="en-US" dirty="0"/>
          </a:p>
        </p:txBody>
      </p:sp>
      <p:grpSp>
        <p:nvGrpSpPr>
          <p:cNvPr id="5" name="Group 4">
            <a:extLst>
              <a:ext uri="{FF2B5EF4-FFF2-40B4-BE49-F238E27FC236}">
                <a16:creationId xmlns:a16="http://schemas.microsoft.com/office/drawing/2014/main" id="{84F5B411-5D64-41D0-B5A8-E699B0BB57BD}"/>
              </a:ext>
            </a:extLst>
          </p:cNvPr>
          <p:cNvGrpSpPr/>
          <p:nvPr/>
        </p:nvGrpSpPr>
        <p:grpSpPr>
          <a:xfrm>
            <a:off x="1595888" y="2570672"/>
            <a:ext cx="8918700" cy="2596551"/>
            <a:chOff x="2249752" y="3027873"/>
            <a:chExt cx="8247643" cy="1915064"/>
          </a:xfrm>
        </p:grpSpPr>
        <p:sp>
          <p:nvSpPr>
            <p:cNvPr id="6" name="Rectangle: Rounded Corners 5">
              <a:extLst>
                <a:ext uri="{FF2B5EF4-FFF2-40B4-BE49-F238E27FC236}">
                  <a16:creationId xmlns:a16="http://schemas.microsoft.com/office/drawing/2014/main" id="{3B2ACAAC-4EB5-432A-891E-B7C19E6382CE}"/>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2B179DC-7BD1-48B8-B5CA-847FF9BA721D}"/>
                </a:ext>
              </a:extLst>
            </p:cNvPr>
            <p:cNvSpPr txBox="1"/>
            <p:nvPr/>
          </p:nvSpPr>
          <p:spPr>
            <a:xfrm>
              <a:off x="2620350" y="3356539"/>
              <a:ext cx="7877045" cy="1157689"/>
            </a:xfrm>
            <a:prstGeom prst="rect">
              <a:avLst/>
            </a:prstGeom>
            <a:noFill/>
          </p:spPr>
          <p:txBody>
            <a:bodyPr wrap="square" rtlCol="0">
              <a:spAutoFit/>
            </a:bodyPr>
            <a:lstStyle/>
            <a:p>
              <a:r>
                <a:rPr lang="en-US" sz="3200" i="1" dirty="0">
                  <a:effectLst>
                    <a:outerShdw blurRad="38100" dist="38100" dir="2700000" algn="tl">
                      <a:srgbClr val="000000">
                        <a:alpha val="43137"/>
                      </a:srgbClr>
                    </a:outerShdw>
                  </a:effectLst>
                </a:rPr>
                <a:t>analyses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Elephant" panose="02020904090505020303" pitchFamily="18" charset="0"/>
                </a:rPr>
                <a:t>breaks down</a:t>
              </a:r>
              <a:r>
                <a:rPr lang="en-US" sz="1600" dirty="0">
                  <a:effectLst>
                    <a:outerShdw blurRad="38100" dist="38100" dir="2700000" algn="tl">
                      <a:srgbClr val="000000">
                        <a:alpha val="43137"/>
                      </a:srgbClr>
                    </a:outerShdw>
                  </a:effectLst>
                  <a:latin typeface="Elephant" panose="02020904090505020303" pitchFamily="18" charset="0"/>
                </a:rPr>
                <a:t>  </a:t>
              </a:r>
              <a:r>
                <a:rPr lang="en-US" sz="2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COMPARES</a:t>
              </a:r>
              <a:r>
                <a:rPr lang="en-US" sz="20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Contrasts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Elephant" panose="02020904090505020303" pitchFamily="18" charset="0"/>
                </a:rPr>
                <a:t>diagrams </a:t>
              </a:r>
              <a:r>
                <a:rPr lang="en-US" sz="2800" dirty="0">
                  <a:effectLst>
                    <a:outerShdw blurRad="38100" dist="38100" dir="2700000" algn="tl">
                      <a:srgbClr val="000000">
                        <a:alpha val="43137"/>
                      </a:srgbClr>
                    </a:outerShdw>
                  </a:effectLst>
                  <a:latin typeface="Berlin Sans FB" panose="020E0602020502020306" pitchFamily="34" charset="0"/>
                </a:rPr>
                <a:t>differentiates</a:t>
              </a:r>
              <a:r>
                <a:rPr lang="en-US" sz="2000" dirty="0">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latin typeface="Bell MT" panose="02020503060305020303" pitchFamily="18" charset="0"/>
                </a:rPr>
                <a:t>distinguishes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Impact" panose="020B0806030902050204" pitchFamily="34" charset="0"/>
                </a:rPr>
                <a:t>identifies</a:t>
              </a:r>
              <a:r>
                <a:rPr lang="en-US" sz="2000" dirty="0">
                  <a:effectLst>
                    <a:outerShdw blurRad="38100" dist="38100" dir="2700000" algn="tl">
                      <a:srgbClr val="000000">
                        <a:alpha val="43137"/>
                      </a:srgbClr>
                    </a:outerShdw>
                  </a:effectLst>
                  <a:latin typeface="Impact" panose="020B0806030902050204" pitchFamily="34" charset="0"/>
                </a:rPr>
                <a:t>  </a:t>
              </a:r>
              <a:r>
                <a:rPr lang="en-US" sz="3200" dirty="0">
                  <a:effectLst>
                    <a:outerShdw blurRad="38100" dist="38100" dir="2700000" algn="tl">
                      <a:srgbClr val="000000">
                        <a:alpha val="43137"/>
                      </a:srgbClr>
                    </a:outerShdw>
                  </a:effectLst>
                  <a:latin typeface="Kristen ITC" panose="03050502040202030202" pitchFamily="66" charset="0"/>
                </a:rPr>
                <a:t>illustrates</a:t>
              </a:r>
              <a:r>
                <a:rPr lang="en-US" sz="2000"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relates  </a:t>
              </a:r>
              <a:r>
                <a:rPr lang="en-US" sz="2400" b="1" dirty="0">
                  <a:effectLst>
                    <a:outerShdw blurRad="38100" dist="38100" dir="2700000" algn="tl">
                      <a:srgbClr val="000000">
                        <a:alpha val="43137"/>
                      </a:srgbClr>
                    </a:outerShdw>
                  </a:effectLst>
                  <a:latin typeface="Sitka Small" panose="02000505000000020004" pitchFamily="2" charset="0"/>
                </a:rPr>
                <a:t>separates</a:t>
              </a:r>
              <a:endParaRPr lang="en-US" sz="20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48105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C78F-4410-4683-A8D1-4284E67F8DB6}"/>
              </a:ext>
            </a:extLst>
          </p:cNvPr>
          <p:cNvSpPr>
            <a:spLocks noGrp="1"/>
          </p:cNvSpPr>
          <p:nvPr>
            <p:ph type="title"/>
          </p:nvPr>
        </p:nvSpPr>
        <p:spPr/>
        <p:txBody>
          <a:bodyPr/>
          <a:lstStyle/>
          <a:p>
            <a:r>
              <a:rPr lang="en-US" dirty="0"/>
              <a:t>Qualitative Criteria</a:t>
            </a:r>
          </a:p>
        </p:txBody>
      </p:sp>
      <p:sp>
        <p:nvSpPr>
          <p:cNvPr id="3" name="Content Placeholder 2">
            <a:extLst>
              <a:ext uri="{FF2B5EF4-FFF2-40B4-BE49-F238E27FC236}">
                <a16:creationId xmlns:a16="http://schemas.microsoft.com/office/drawing/2014/main" id="{7677A663-489B-4C9D-AD70-33020FCFDEC1}"/>
              </a:ext>
            </a:extLst>
          </p:cNvPr>
          <p:cNvSpPr>
            <a:spLocks noGrp="1"/>
          </p:cNvSpPr>
          <p:nvPr>
            <p:ph idx="1"/>
          </p:nvPr>
        </p:nvSpPr>
        <p:spPr/>
        <p:txBody>
          <a:bodyPr>
            <a:normAutofit/>
          </a:bodyPr>
          <a:lstStyle/>
          <a:p>
            <a:pPr lvl="0"/>
            <a:r>
              <a:rPr lang="en-US" sz="2800" dirty="0"/>
              <a:t>Skill successfully performed consistently and effectively</a:t>
            </a:r>
          </a:p>
          <a:p>
            <a:pPr lvl="0"/>
            <a:r>
              <a:rPr lang="en-US" sz="2800" dirty="0"/>
              <a:t>Skill performed in the correct sequence</a:t>
            </a:r>
          </a:p>
          <a:p>
            <a:pPr lvl="0"/>
            <a:r>
              <a:rPr lang="en-US" sz="2800" dirty="0"/>
              <a:t>Skill performed at the appropriate time</a:t>
            </a:r>
          </a:p>
          <a:p>
            <a:pPr lvl="0"/>
            <a:r>
              <a:rPr lang="en-US" sz="2800" dirty="0"/>
              <a:t>Skill performed in the appropriate manner</a:t>
            </a:r>
          </a:p>
          <a:p>
            <a:endParaRPr lang="en-US" sz="2800" dirty="0"/>
          </a:p>
        </p:txBody>
      </p:sp>
    </p:spTree>
    <p:extLst>
      <p:ext uri="{BB962C8B-B14F-4D97-AF65-F5344CB8AC3E}">
        <p14:creationId xmlns:p14="http://schemas.microsoft.com/office/powerpoint/2010/main" val="333935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C78F-4410-4683-A8D1-4284E67F8DB6}"/>
              </a:ext>
            </a:extLst>
          </p:cNvPr>
          <p:cNvSpPr>
            <a:spLocks noGrp="1"/>
          </p:cNvSpPr>
          <p:nvPr>
            <p:ph type="title"/>
          </p:nvPr>
        </p:nvSpPr>
        <p:spPr/>
        <p:txBody>
          <a:bodyPr/>
          <a:lstStyle/>
          <a:p>
            <a:r>
              <a:rPr lang="en-US" dirty="0"/>
              <a:t>Qualitative Criteria  </a:t>
            </a:r>
            <a:r>
              <a:rPr lang="en-US" sz="2800" i="1" dirty="0"/>
              <a:t>Condition</a:t>
            </a:r>
            <a:endParaRPr lang="en-US" dirty="0"/>
          </a:p>
        </p:txBody>
      </p:sp>
      <p:sp>
        <p:nvSpPr>
          <p:cNvPr id="3" name="Content Placeholder 2">
            <a:extLst>
              <a:ext uri="{FF2B5EF4-FFF2-40B4-BE49-F238E27FC236}">
                <a16:creationId xmlns:a16="http://schemas.microsoft.com/office/drawing/2014/main" id="{7677A663-489B-4C9D-AD70-33020FCFDEC1}"/>
              </a:ext>
            </a:extLst>
          </p:cNvPr>
          <p:cNvSpPr>
            <a:spLocks noGrp="1"/>
          </p:cNvSpPr>
          <p:nvPr>
            <p:ph idx="1"/>
          </p:nvPr>
        </p:nvSpPr>
        <p:spPr>
          <a:xfrm>
            <a:off x="740706" y="2129839"/>
            <a:ext cx="10853196" cy="3599316"/>
          </a:xfrm>
        </p:spPr>
        <p:txBody>
          <a:bodyPr/>
          <a:lstStyle/>
          <a:p>
            <a:pPr marL="0" indent="0">
              <a:buNone/>
            </a:pPr>
            <a:r>
              <a:rPr lang="en-US" dirty="0"/>
              <a:t>Stoppage Clearance, Phase 2</a:t>
            </a:r>
          </a:p>
          <a:p>
            <a:pPr marL="0" indent="0">
              <a:buNone/>
            </a:pPr>
            <a:endParaRPr lang="en-US" dirty="0"/>
          </a:p>
          <a:p>
            <a:pPr marL="0" indent="0" algn="just">
              <a:buNone/>
            </a:pPr>
            <a:r>
              <a:rPr lang="en-US" sz="2800" i="1" dirty="0">
                <a:solidFill>
                  <a:srgbClr val="E0B912"/>
                </a:solidFill>
              </a:rPr>
              <a:t>Starting with a “failure to extract” simulation using an inert practice round in the chamber and an inert practice round as the top round in the magazine with the slide pushing this round forward, weapon at eye level, and a fresh magazine secured in a pouch,</a:t>
            </a:r>
            <a:r>
              <a:rPr lang="en-US" sz="2800" i="1" dirty="0"/>
              <a:t> </a:t>
            </a:r>
            <a:r>
              <a:rPr lang="en-US" dirty="0">
                <a:solidFill>
                  <a:schemeClr val="tx2">
                    <a:lumMod val="60000"/>
                    <a:lumOff val="40000"/>
                  </a:schemeClr>
                </a:solidFill>
              </a:rPr>
              <a:t>cadet properly clears the stoppage (starting with “TAP-RACK-READY” and proceeding to “LOCK-RIP-WORK-TAP-RACK-READY,” and firing 1 shot.  </a:t>
            </a:r>
          </a:p>
          <a:p>
            <a:pPr marL="0" indent="0">
              <a:buNone/>
            </a:pPr>
            <a:endParaRPr lang="en-US" dirty="0"/>
          </a:p>
        </p:txBody>
      </p:sp>
    </p:spTree>
    <p:extLst>
      <p:ext uri="{BB962C8B-B14F-4D97-AF65-F5344CB8AC3E}">
        <p14:creationId xmlns:p14="http://schemas.microsoft.com/office/powerpoint/2010/main" val="1246435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C78F-4410-4683-A8D1-4284E67F8DB6}"/>
              </a:ext>
            </a:extLst>
          </p:cNvPr>
          <p:cNvSpPr>
            <a:spLocks noGrp="1"/>
          </p:cNvSpPr>
          <p:nvPr>
            <p:ph type="title"/>
          </p:nvPr>
        </p:nvSpPr>
        <p:spPr/>
        <p:txBody>
          <a:bodyPr/>
          <a:lstStyle/>
          <a:p>
            <a:r>
              <a:rPr lang="en-US" dirty="0"/>
              <a:t>Qualitative Criteria  </a:t>
            </a:r>
            <a:r>
              <a:rPr lang="en-US" sz="2800" i="1" dirty="0"/>
              <a:t>Performance</a:t>
            </a:r>
            <a:endParaRPr lang="en-US" dirty="0"/>
          </a:p>
        </p:txBody>
      </p:sp>
      <p:sp>
        <p:nvSpPr>
          <p:cNvPr id="3" name="Content Placeholder 2">
            <a:extLst>
              <a:ext uri="{FF2B5EF4-FFF2-40B4-BE49-F238E27FC236}">
                <a16:creationId xmlns:a16="http://schemas.microsoft.com/office/drawing/2014/main" id="{7677A663-489B-4C9D-AD70-33020FCFDEC1}"/>
              </a:ext>
            </a:extLst>
          </p:cNvPr>
          <p:cNvSpPr>
            <a:spLocks noGrp="1"/>
          </p:cNvSpPr>
          <p:nvPr>
            <p:ph idx="1"/>
          </p:nvPr>
        </p:nvSpPr>
        <p:spPr>
          <a:xfrm>
            <a:off x="680320" y="2336873"/>
            <a:ext cx="10922207" cy="3599316"/>
          </a:xfrm>
        </p:spPr>
        <p:txBody>
          <a:bodyPr>
            <a:normAutofit/>
          </a:bodyPr>
          <a:lstStyle/>
          <a:p>
            <a:pPr marL="0" indent="0" algn="just">
              <a:buNone/>
            </a:pPr>
            <a:r>
              <a:rPr lang="en-US" dirty="0">
                <a:solidFill>
                  <a:schemeClr val="tx2">
                    <a:lumMod val="60000"/>
                    <a:lumOff val="40000"/>
                  </a:schemeClr>
                </a:solidFill>
              </a:rPr>
              <a:t>Starting with a “failure to extract” simulation using an inert practice round in the chamber and an inert practice round as the top round in the magazine with the slide pushing this round forward, weapon at eye level, and a fresh magazine secured in a pouch, </a:t>
            </a:r>
            <a:r>
              <a:rPr lang="en-US" sz="2800" i="1" dirty="0">
                <a:solidFill>
                  <a:srgbClr val="E0B912"/>
                </a:solidFill>
              </a:rPr>
              <a:t>cadet properly clears the stoppage (starting with “TAP-RACK-READY” and proceeding to “LOCK-RIP-WORK-TAP-RACK-READY</a:t>
            </a:r>
            <a:r>
              <a:rPr lang="en-US" sz="2800" dirty="0">
                <a:solidFill>
                  <a:srgbClr val="E0B912"/>
                </a:solidFill>
              </a:rPr>
              <a:t>,</a:t>
            </a:r>
            <a:r>
              <a:rPr lang="en-US" sz="2800" i="1" dirty="0">
                <a:solidFill>
                  <a:srgbClr val="E0B912"/>
                </a:solidFill>
              </a:rPr>
              <a:t>”</a:t>
            </a:r>
            <a:r>
              <a:rPr lang="en-US" sz="2800" dirty="0">
                <a:solidFill>
                  <a:srgbClr val="E0B912"/>
                </a:solidFill>
              </a:rPr>
              <a:t> </a:t>
            </a:r>
            <a:r>
              <a:rPr lang="en-US" dirty="0">
                <a:solidFill>
                  <a:schemeClr val="tx2">
                    <a:lumMod val="60000"/>
                    <a:lumOff val="40000"/>
                  </a:schemeClr>
                </a:solidFill>
              </a:rPr>
              <a:t>and firing 1 shot.  </a:t>
            </a:r>
            <a:endParaRPr lang="en-US" sz="2800" dirty="0">
              <a:solidFill>
                <a:schemeClr val="tx2">
                  <a:lumMod val="60000"/>
                  <a:lumOff val="40000"/>
                </a:schemeClr>
              </a:solidFill>
            </a:endParaRPr>
          </a:p>
          <a:p>
            <a:pPr marL="0" indent="0" algn="just">
              <a:buNone/>
            </a:pPr>
            <a:endParaRPr lang="en-US" sz="3200" dirty="0"/>
          </a:p>
        </p:txBody>
      </p:sp>
    </p:spTree>
    <p:extLst>
      <p:ext uri="{BB962C8B-B14F-4D97-AF65-F5344CB8AC3E}">
        <p14:creationId xmlns:p14="http://schemas.microsoft.com/office/powerpoint/2010/main" val="1060795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C78F-4410-4683-A8D1-4284E67F8DB6}"/>
              </a:ext>
            </a:extLst>
          </p:cNvPr>
          <p:cNvSpPr>
            <a:spLocks noGrp="1"/>
          </p:cNvSpPr>
          <p:nvPr>
            <p:ph type="title"/>
          </p:nvPr>
        </p:nvSpPr>
        <p:spPr/>
        <p:txBody>
          <a:bodyPr/>
          <a:lstStyle/>
          <a:p>
            <a:r>
              <a:rPr lang="en-US" dirty="0"/>
              <a:t>Qualitative Criteria  </a:t>
            </a:r>
            <a:r>
              <a:rPr lang="en-US" sz="2800" i="1" dirty="0"/>
              <a:t>Standard</a:t>
            </a:r>
            <a:endParaRPr lang="en-US" dirty="0"/>
          </a:p>
        </p:txBody>
      </p:sp>
      <p:sp>
        <p:nvSpPr>
          <p:cNvPr id="3" name="Content Placeholder 2">
            <a:extLst>
              <a:ext uri="{FF2B5EF4-FFF2-40B4-BE49-F238E27FC236}">
                <a16:creationId xmlns:a16="http://schemas.microsoft.com/office/drawing/2014/main" id="{7677A663-489B-4C9D-AD70-33020FCFDEC1}"/>
              </a:ext>
            </a:extLst>
          </p:cNvPr>
          <p:cNvSpPr>
            <a:spLocks noGrp="1"/>
          </p:cNvSpPr>
          <p:nvPr>
            <p:ph idx="1"/>
          </p:nvPr>
        </p:nvSpPr>
        <p:spPr>
          <a:xfrm>
            <a:off x="680321" y="2336873"/>
            <a:ext cx="10861822" cy="3599316"/>
          </a:xfrm>
        </p:spPr>
        <p:txBody>
          <a:bodyPr/>
          <a:lstStyle/>
          <a:p>
            <a:pPr marL="0" indent="0" algn="just">
              <a:buNone/>
            </a:pPr>
            <a:r>
              <a:rPr lang="en-US" dirty="0">
                <a:solidFill>
                  <a:schemeClr val="tx2">
                    <a:lumMod val="60000"/>
                    <a:lumOff val="40000"/>
                  </a:schemeClr>
                </a:solidFill>
              </a:rPr>
              <a:t>Starting with a “failure to extract” simulation using an inert practice round in the chamber and an inert practice round as the top round in the magazine with the slide pushing this round forward, weapon at eye level, and a fresh magazine secured in a pouch, cadet properly clears the stoppage (starting with “TAP-RACK-READY}” and proceeding to “LOCK-RIP-WORK-TAP-RACK-READY,” </a:t>
            </a:r>
            <a:r>
              <a:rPr lang="en-US" sz="2800" i="1" dirty="0">
                <a:solidFill>
                  <a:srgbClr val="E0B912"/>
                </a:solidFill>
              </a:rPr>
              <a:t>and</a:t>
            </a:r>
            <a:r>
              <a:rPr lang="en-US" dirty="0">
                <a:solidFill>
                  <a:srgbClr val="E0B912"/>
                </a:solidFill>
              </a:rPr>
              <a:t> </a:t>
            </a:r>
            <a:r>
              <a:rPr lang="en-US" sz="2800" i="1" dirty="0">
                <a:solidFill>
                  <a:srgbClr val="E0B912"/>
                </a:solidFill>
              </a:rPr>
              <a:t>firing 1 shot</a:t>
            </a:r>
            <a:r>
              <a:rPr lang="en-US" sz="2800" i="1" dirty="0"/>
              <a:t>.  </a:t>
            </a:r>
            <a:endParaRPr lang="en-US" dirty="0"/>
          </a:p>
          <a:p>
            <a:pPr marL="0" indent="0">
              <a:buNone/>
            </a:pPr>
            <a:endParaRPr lang="en-US" dirty="0"/>
          </a:p>
        </p:txBody>
      </p:sp>
    </p:spTree>
    <p:extLst>
      <p:ext uri="{BB962C8B-B14F-4D97-AF65-F5344CB8AC3E}">
        <p14:creationId xmlns:p14="http://schemas.microsoft.com/office/powerpoint/2010/main" val="887210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D497-B867-413C-9EF4-7475648DA533}"/>
              </a:ext>
            </a:extLst>
          </p:cNvPr>
          <p:cNvSpPr>
            <a:spLocks noGrp="1"/>
          </p:cNvSpPr>
          <p:nvPr>
            <p:ph type="title"/>
          </p:nvPr>
        </p:nvSpPr>
        <p:spPr/>
        <p:txBody>
          <a:bodyPr/>
          <a:lstStyle/>
          <a:p>
            <a:r>
              <a:rPr lang="en-US" dirty="0">
                <a:effectLst>
                  <a:glow>
                    <a:srgbClr val="000000"/>
                  </a:glow>
                  <a:outerShdw sx="0" sy="0">
                    <a:srgbClr val="000000"/>
                  </a:outerShdw>
                  <a:reflection stA="0" endPos="0" fadeDir="0" sx="0" sy="0"/>
                </a:effectLst>
              </a:rPr>
              <a:t>Multi-Modal Criteria  </a:t>
            </a:r>
            <a:r>
              <a:rPr lang="en-US" sz="2800" i="1" dirty="0">
                <a:effectLst>
                  <a:glow>
                    <a:srgbClr val="000000"/>
                  </a:glow>
                  <a:outerShdw sx="0" sy="0">
                    <a:srgbClr val="000000"/>
                  </a:outerShdw>
                  <a:reflection stA="0" endPos="0" fadeDir="0" sx="0" sy="0"/>
                </a:effectLst>
              </a:rPr>
              <a:t>Condition</a:t>
            </a:r>
            <a:endParaRPr lang="en-US" i="1" dirty="0"/>
          </a:p>
        </p:txBody>
      </p:sp>
      <p:sp>
        <p:nvSpPr>
          <p:cNvPr id="3" name="Content Placeholder 2">
            <a:extLst>
              <a:ext uri="{FF2B5EF4-FFF2-40B4-BE49-F238E27FC236}">
                <a16:creationId xmlns:a16="http://schemas.microsoft.com/office/drawing/2014/main" id="{F0FA8D7F-3054-4833-A782-BF9F556BA919}"/>
              </a:ext>
            </a:extLst>
          </p:cNvPr>
          <p:cNvSpPr>
            <a:spLocks noGrp="1"/>
          </p:cNvSpPr>
          <p:nvPr>
            <p:ph idx="1"/>
          </p:nvPr>
        </p:nvSpPr>
        <p:spPr>
          <a:xfrm>
            <a:off x="680321" y="2336873"/>
            <a:ext cx="10534019" cy="3599316"/>
          </a:xfrm>
        </p:spPr>
        <p:txBody>
          <a:bodyPr/>
          <a:lstStyle/>
          <a:p>
            <a:pPr algn="just"/>
            <a:r>
              <a:rPr lang="en-US" sz="2800" i="1" dirty="0">
                <a:solidFill>
                  <a:srgbClr val="E0B912"/>
                </a:solidFill>
              </a:rPr>
              <a:t>Starting with a “failure to extract” simulation using an inert practice round in the chamber and an inert practice round as the top round in the magazine with the slide pushing this round forward, weapon at eye level, and a fresh magazine secured in a pouch</a:t>
            </a:r>
            <a:r>
              <a:rPr lang="en-US" i="1" dirty="0"/>
              <a:t>, </a:t>
            </a:r>
            <a:r>
              <a:rPr lang="en-US" dirty="0">
                <a:solidFill>
                  <a:schemeClr val="tx2">
                    <a:lumMod val="60000"/>
                    <a:lumOff val="40000"/>
                  </a:schemeClr>
                </a:solidFill>
              </a:rPr>
              <a:t>cadet properly clears a Phase 2 stoppage (starting with “TAP-RACK-READY” and proceeding to “LOCK-RIP-WORK-TAP-RACK-READY,)” within 10.0 seconds.  </a:t>
            </a:r>
          </a:p>
          <a:p>
            <a:endParaRPr lang="en-US" dirty="0"/>
          </a:p>
        </p:txBody>
      </p:sp>
    </p:spTree>
    <p:extLst>
      <p:ext uri="{BB962C8B-B14F-4D97-AF65-F5344CB8AC3E}">
        <p14:creationId xmlns:p14="http://schemas.microsoft.com/office/powerpoint/2010/main" val="59611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9D27C-383F-402D-AA07-61730E6FCDE4}"/>
              </a:ext>
            </a:extLst>
          </p:cNvPr>
          <p:cNvSpPr>
            <a:spLocks noGrp="1"/>
          </p:cNvSpPr>
          <p:nvPr>
            <p:ph type="title"/>
          </p:nvPr>
        </p:nvSpPr>
        <p:spPr/>
        <p:txBody>
          <a:bodyPr/>
          <a:lstStyle/>
          <a:p>
            <a:r>
              <a:rPr lang="en-US" dirty="0">
                <a:effectLst>
                  <a:glow>
                    <a:srgbClr val="000000"/>
                  </a:glow>
                  <a:outerShdw sx="0" sy="0">
                    <a:srgbClr val="000000"/>
                  </a:outerShdw>
                  <a:reflection stA="0" endPos="0" fadeDir="0" sx="0" sy="0"/>
                </a:effectLst>
              </a:rPr>
              <a:t>Multi-Modal Criteria  </a:t>
            </a:r>
            <a:r>
              <a:rPr lang="en-US" sz="2800" i="1" dirty="0">
                <a:effectLst>
                  <a:glow>
                    <a:srgbClr val="000000"/>
                  </a:glow>
                  <a:outerShdw sx="0" sy="0">
                    <a:srgbClr val="000000"/>
                  </a:outerShdw>
                  <a:reflection stA="0" endPos="0" fadeDir="0" sx="0" sy="0"/>
                </a:effectLst>
              </a:rPr>
              <a:t>Qualitative Performance</a:t>
            </a:r>
            <a:endParaRPr lang="en-US" dirty="0"/>
          </a:p>
        </p:txBody>
      </p:sp>
      <p:sp>
        <p:nvSpPr>
          <p:cNvPr id="3" name="Content Placeholder 2">
            <a:extLst>
              <a:ext uri="{FF2B5EF4-FFF2-40B4-BE49-F238E27FC236}">
                <a16:creationId xmlns:a16="http://schemas.microsoft.com/office/drawing/2014/main" id="{E9E3E651-B325-4DD0-A1D6-A75B424B8C5E}"/>
              </a:ext>
            </a:extLst>
          </p:cNvPr>
          <p:cNvSpPr>
            <a:spLocks noGrp="1"/>
          </p:cNvSpPr>
          <p:nvPr>
            <p:ph idx="1"/>
          </p:nvPr>
        </p:nvSpPr>
        <p:spPr/>
        <p:txBody>
          <a:bodyPr/>
          <a:lstStyle/>
          <a:p>
            <a:pPr algn="just"/>
            <a:r>
              <a:rPr lang="en-US" dirty="0">
                <a:solidFill>
                  <a:schemeClr val="tx2">
                    <a:lumMod val="60000"/>
                    <a:lumOff val="40000"/>
                  </a:schemeClr>
                </a:solidFill>
              </a:rPr>
              <a:t>Starting with a “failure to extract” simulation using an inert practice round in the chamber and an inert practice round as the top round in the magazine with the slide pushing this round forward, weapon at eye level, and a fresh magazine secured in a pouch, </a:t>
            </a:r>
            <a:r>
              <a:rPr lang="en-US" sz="2800" i="1" dirty="0">
                <a:solidFill>
                  <a:srgbClr val="E0B912"/>
                </a:solidFill>
              </a:rPr>
              <a:t>cadet properly clears a Phase 2  stoppage (starting with “TAP-RACK-READY” and proceeding to “LOCK-RIP-WORK-TAP-RACK-READY</a:t>
            </a:r>
            <a:r>
              <a:rPr lang="en-US" sz="2800" dirty="0">
                <a:solidFill>
                  <a:srgbClr val="E0B912"/>
                </a:solidFill>
              </a:rPr>
              <a:t>,)</a:t>
            </a:r>
            <a:r>
              <a:rPr lang="en-US" sz="2800" i="1" dirty="0">
                <a:solidFill>
                  <a:srgbClr val="E0B912"/>
                </a:solidFill>
              </a:rPr>
              <a:t>”</a:t>
            </a:r>
            <a:r>
              <a:rPr lang="en-US" sz="2800" dirty="0">
                <a:solidFill>
                  <a:srgbClr val="E0B912"/>
                </a:solidFill>
              </a:rPr>
              <a:t> </a:t>
            </a:r>
            <a:r>
              <a:rPr lang="en-US" dirty="0">
                <a:solidFill>
                  <a:schemeClr val="tx2">
                    <a:lumMod val="60000"/>
                    <a:lumOff val="40000"/>
                  </a:schemeClr>
                </a:solidFill>
              </a:rPr>
              <a:t>within 10.0 seconds.  </a:t>
            </a:r>
          </a:p>
          <a:p>
            <a:endParaRPr lang="en-US" dirty="0"/>
          </a:p>
        </p:txBody>
      </p:sp>
    </p:spTree>
    <p:extLst>
      <p:ext uri="{BB962C8B-B14F-4D97-AF65-F5344CB8AC3E}">
        <p14:creationId xmlns:p14="http://schemas.microsoft.com/office/powerpoint/2010/main" val="2489798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8138-261A-4BF7-96FF-4F8C53F73D11}"/>
              </a:ext>
            </a:extLst>
          </p:cNvPr>
          <p:cNvSpPr>
            <a:spLocks noGrp="1"/>
          </p:cNvSpPr>
          <p:nvPr>
            <p:ph type="title"/>
          </p:nvPr>
        </p:nvSpPr>
        <p:spPr/>
        <p:txBody>
          <a:bodyPr/>
          <a:lstStyle/>
          <a:p>
            <a:r>
              <a:rPr lang="en-US" dirty="0">
                <a:effectLst>
                  <a:glow>
                    <a:srgbClr val="000000"/>
                  </a:glow>
                  <a:outerShdw sx="0" sy="0">
                    <a:srgbClr val="000000"/>
                  </a:outerShdw>
                  <a:reflection stA="0" endPos="0" fadeDir="0" sx="0" sy="0"/>
                </a:effectLst>
              </a:rPr>
              <a:t>Multi-Modal Criteria  </a:t>
            </a:r>
            <a:r>
              <a:rPr lang="en-US" sz="2800" i="1" dirty="0">
                <a:effectLst>
                  <a:glow>
                    <a:srgbClr val="000000"/>
                  </a:glow>
                  <a:outerShdw sx="0" sy="0">
                    <a:srgbClr val="000000"/>
                  </a:outerShdw>
                  <a:reflection stA="0" endPos="0" fadeDir="0" sx="0" sy="0"/>
                </a:effectLst>
              </a:rPr>
              <a:t>Quantitative</a:t>
            </a:r>
            <a:r>
              <a:rPr lang="en-US" b="1" dirty="0">
                <a:effectLst>
                  <a:glow>
                    <a:srgbClr val="000000"/>
                  </a:glow>
                  <a:outerShdw sx="0" sy="0">
                    <a:srgbClr val="000000"/>
                  </a:outerShdw>
                  <a:reflection stA="0" endPos="0" fadeDir="0" sx="0" sy="0"/>
                </a:effectLst>
              </a:rPr>
              <a:t> </a:t>
            </a:r>
            <a:r>
              <a:rPr lang="en-US" sz="2800" i="1" dirty="0">
                <a:effectLst>
                  <a:glow>
                    <a:srgbClr val="000000"/>
                  </a:glow>
                  <a:outerShdw sx="0" sy="0">
                    <a:srgbClr val="000000"/>
                  </a:outerShdw>
                  <a:reflection stA="0" endPos="0" fadeDir="0" sx="0" sy="0"/>
                </a:effectLst>
              </a:rPr>
              <a:t>Standard</a:t>
            </a:r>
            <a:endParaRPr lang="en-US" dirty="0"/>
          </a:p>
        </p:txBody>
      </p:sp>
      <p:sp>
        <p:nvSpPr>
          <p:cNvPr id="3" name="Content Placeholder 2">
            <a:extLst>
              <a:ext uri="{FF2B5EF4-FFF2-40B4-BE49-F238E27FC236}">
                <a16:creationId xmlns:a16="http://schemas.microsoft.com/office/drawing/2014/main" id="{AB14BA14-57E0-4149-A7BE-7335AC62CAF3}"/>
              </a:ext>
            </a:extLst>
          </p:cNvPr>
          <p:cNvSpPr>
            <a:spLocks noGrp="1"/>
          </p:cNvSpPr>
          <p:nvPr>
            <p:ph idx="1"/>
          </p:nvPr>
        </p:nvSpPr>
        <p:spPr>
          <a:xfrm>
            <a:off x="680321" y="2336873"/>
            <a:ext cx="10559898" cy="3599316"/>
          </a:xfrm>
        </p:spPr>
        <p:txBody>
          <a:bodyPr/>
          <a:lstStyle/>
          <a:p>
            <a:pPr algn="just"/>
            <a:r>
              <a:rPr lang="en-US" dirty="0">
                <a:solidFill>
                  <a:schemeClr val="tx2">
                    <a:lumMod val="60000"/>
                    <a:lumOff val="40000"/>
                  </a:schemeClr>
                </a:solidFill>
              </a:rPr>
              <a:t>Starting with a “failure to extract” simulation using an inert practice round in the chamber and an inert practice round as the top round in the magazine with the slide pushing this round forward, weapon at eye level, and a fresh magazine secured in a pouch, cadet properly clears a Phase 2  stoppage (starting with “TAP-RACK-READY)” and proceeding to “LOCK-RIP-WORK-TAP-RACK-READY,” </a:t>
            </a:r>
            <a:r>
              <a:rPr lang="en-US" sz="2800" i="1" dirty="0">
                <a:solidFill>
                  <a:srgbClr val="E0B912"/>
                </a:solidFill>
              </a:rPr>
              <a:t>within 10.0 seconds.  </a:t>
            </a:r>
            <a:endParaRPr lang="en-US" dirty="0">
              <a:solidFill>
                <a:srgbClr val="E0B912"/>
              </a:solidFill>
            </a:endParaRPr>
          </a:p>
          <a:p>
            <a:endParaRPr lang="en-US" dirty="0"/>
          </a:p>
        </p:txBody>
      </p:sp>
    </p:spTree>
    <p:extLst>
      <p:ext uri="{BB962C8B-B14F-4D97-AF65-F5344CB8AC3E}">
        <p14:creationId xmlns:p14="http://schemas.microsoft.com/office/powerpoint/2010/main" val="1559878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14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5E7E-6680-44CF-8781-80FE5795B490}"/>
              </a:ext>
            </a:extLst>
          </p:cNvPr>
          <p:cNvSpPr>
            <a:spLocks noGrp="1"/>
          </p:cNvSpPr>
          <p:nvPr>
            <p:ph type="title"/>
          </p:nvPr>
        </p:nvSpPr>
        <p:spPr>
          <a:xfrm>
            <a:off x="680321" y="753228"/>
            <a:ext cx="9613861" cy="1080938"/>
          </a:xfrm>
        </p:spPr>
        <p:txBody>
          <a:bodyPr>
            <a:normAutofit/>
          </a:bodyPr>
          <a:lstStyle/>
          <a:p>
            <a:r>
              <a:rPr lang="en-US"/>
              <a:t>Practical Exercise</a:t>
            </a:r>
          </a:p>
        </p:txBody>
      </p:sp>
      <p:sp>
        <p:nvSpPr>
          <p:cNvPr id="3" name="Content Placeholder 2">
            <a:extLst>
              <a:ext uri="{FF2B5EF4-FFF2-40B4-BE49-F238E27FC236}">
                <a16:creationId xmlns:a16="http://schemas.microsoft.com/office/drawing/2014/main" id="{1A908874-BC94-470A-9F66-9699FD89A118}"/>
              </a:ext>
            </a:extLst>
          </p:cNvPr>
          <p:cNvSpPr>
            <a:spLocks noGrp="1"/>
          </p:cNvSpPr>
          <p:nvPr>
            <p:ph idx="1"/>
          </p:nvPr>
        </p:nvSpPr>
        <p:spPr>
          <a:xfrm>
            <a:off x="680322" y="2336873"/>
            <a:ext cx="6358432" cy="3599316"/>
          </a:xfrm>
        </p:spPr>
        <p:txBody>
          <a:bodyPr>
            <a:normAutofit/>
          </a:bodyPr>
          <a:lstStyle/>
          <a:p>
            <a:pPr marL="0" indent="0" algn="just">
              <a:buNone/>
            </a:pPr>
            <a:r>
              <a:rPr lang="en-US" dirty="0">
                <a:effectLst>
                  <a:outerShdw blurRad="38100" dist="38100" dir="2700000" algn="tl">
                    <a:srgbClr val="000000">
                      <a:alpha val="43137"/>
                    </a:srgbClr>
                  </a:outerShdw>
                </a:effectLst>
              </a:rPr>
              <a:t>Use </a:t>
            </a:r>
            <a:r>
              <a:rPr lang="en-US" b="1" dirty="0">
                <a:effectLst>
                  <a:outerShdw blurRad="38100" dist="38100" dir="2700000" algn="tl">
                    <a:srgbClr val="000000">
                      <a:alpha val="43137"/>
                    </a:srgbClr>
                  </a:outerShdw>
                </a:effectLst>
              </a:rPr>
              <a:t>Appendix G </a:t>
            </a:r>
            <a:r>
              <a:rPr lang="en-US" dirty="0">
                <a:effectLst>
                  <a:outerShdw blurRad="38100" dist="38100" dir="2700000" algn="tl">
                    <a:srgbClr val="000000">
                      <a:alpha val="43137"/>
                    </a:srgbClr>
                  </a:outerShdw>
                </a:effectLst>
              </a:rPr>
              <a:t>to: Identify two skills items to be assessed; Develop criteria defining performance; Develop one criterion for the Precision, and one for the Articulation level of the psychomotor learning domain. </a:t>
            </a:r>
          </a:p>
          <a:p>
            <a:pPr marL="0" indent="0" algn="just">
              <a:buNone/>
            </a:pPr>
            <a:r>
              <a:rPr lang="en-US" b="1" dirty="0">
                <a:effectLst>
                  <a:outerShdw blurRad="38100" dist="38100" dir="2700000" algn="tl">
                    <a:srgbClr val="000000">
                      <a:alpha val="43137"/>
                    </a:srgbClr>
                  </a:outerShdw>
                </a:effectLst>
              </a:rPr>
              <a:t>Use Appendix C</a:t>
            </a:r>
            <a:r>
              <a:rPr lang="en-US" dirty="0">
                <a:effectLst>
                  <a:outerShdw blurRad="38100" dist="38100" dir="2700000" algn="tl">
                    <a:srgbClr val="000000">
                      <a:alpha val="43137"/>
                    </a:srgbClr>
                  </a:outerShdw>
                </a:effectLst>
              </a:rPr>
              <a:t> to debrief exercise.  </a:t>
            </a:r>
          </a:p>
          <a:p>
            <a:pPr marL="0" indent="0" algn="just">
              <a:buNone/>
            </a:pPr>
            <a:r>
              <a:rPr lang="en-US" b="1" dirty="0">
                <a:effectLst>
                  <a:outerShdw blurRad="38100" dist="38100" dir="2700000" algn="tl">
                    <a:srgbClr val="000000">
                      <a:alpha val="43137"/>
                    </a:srgbClr>
                  </a:outerShdw>
                </a:effectLst>
              </a:rPr>
              <a:t>Time allotted 10 Minutes</a:t>
            </a:r>
            <a:endParaRPr lang="en-US" dirty="0">
              <a:effectLst>
                <a:outerShdw blurRad="38100" dist="38100" dir="2700000" algn="tl">
                  <a:srgbClr val="000000">
                    <a:alpha val="43137"/>
                  </a:srgbClr>
                </a:outerShdw>
              </a:effectLst>
            </a:endParaRPr>
          </a:p>
          <a:p>
            <a:pPr algn="just"/>
            <a:endParaRPr lang="en-US" sz="2000" dirty="0"/>
          </a:p>
        </p:txBody>
      </p:sp>
      <p:pic>
        <p:nvPicPr>
          <p:cNvPr id="4" name="Picture 3">
            <a:extLst>
              <a:ext uri="{FF2B5EF4-FFF2-40B4-BE49-F238E27FC236}">
                <a16:creationId xmlns:a16="http://schemas.microsoft.com/office/drawing/2014/main" id="{841D895C-9BA8-4FC5-806F-31555179D384}"/>
              </a:ext>
            </a:extLst>
          </p:cNvPr>
          <p:cNvPicPr>
            <a:picLocks noChangeAspect="1"/>
          </p:cNvPicPr>
          <p:nvPr/>
        </p:nvPicPr>
        <p:blipFill>
          <a:blip r:embed="rId2"/>
          <a:stretch>
            <a:fillRect/>
          </a:stretch>
        </p:blipFill>
        <p:spPr>
          <a:xfrm>
            <a:off x="7637463" y="3153685"/>
            <a:ext cx="2656718" cy="196509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5253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2723679709"/>
              </p:ext>
            </p:extLst>
          </p:nvPr>
        </p:nvGraphicFramePr>
        <p:xfrm>
          <a:off x="1009668" y="1834166"/>
          <a:ext cx="6688304" cy="44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11BEC9D-3E0B-4169-99CF-42EB1EC4A537}"/>
              </a:ext>
            </a:extLst>
          </p:cNvPr>
          <p:cNvSpPr txBox="1"/>
          <p:nvPr/>
        </p:nvSpPr>
        <p:spPr>
          <a:xfrm>
            <a:off x="7581014" y="3338624"/>
            <a:ext cx="4391246" cy="1107996"/>
          </a:xfrm>
          <a:prstGeom prst="rect">
            <a:avLst/>
          </a:prstGeom>
          <a:noFill/>
        </p:spPr>
        <p:txBody>
          <a:bodyPr wrap="square" rtlCol="0">
            <a:spAutoFit/>
          </a:bodyPr>
          <a:lstStyle/>
          <a:p>
            <a:pPr marL="457200" indent="-457200" algn="ctr">
              <a:spcAft>
                <a:spcPts val="1200"/>
              </a:spcAft>
              <a:buFont typeface="Arial" panose="020B0604020202020204" pitchFamily="34" charset="0"/>
              <a:buChar char="•"/>
            </a:pPr>
            <a:r>
              <a:rPr lang="en-US" sz="2800" dirty="0"/>
              <a:t>Checklists / Criteria</a:t>
            </a:r>
          </a:p>
          <a:p>
            <a:pPr marL="457200" indent="-457200" algn="ctr">
              <a:spcAft>
                <a:spcPts val="1200"/>
              </a:spcAft>
              <a:buFont typeface="Arial" panose="020B0604020202020204" pitchFamily="34" charset="0"/>
              <a:buChar char="•"/>
            </a:pPr>
            <a:r>
              <a:rPr lang="en-US" sz="2800" dirty="0"/>
              <a:t>Rubrics</a:t>
            </a:r>
          </a:p>
        </p:txBody>
      </p:sp>
    </p:spTree>
    <p:extLst>
      <p:ext uri="{BB962C8B-B14F-4D97-AF65-F5344CB8AC3E}">
        <p14:creationId xmlns:p14="http://schemas.microsoft.com/office/powerpoint/2010/main" val="2742117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2800315446"/>
              </p:ext>
            </p:extLst>
          </p:nvPr>
        </p:nvGraphicFramePr>
        <p:xfrm>
          <a:off x="520568" y="1834166"/>
          <a:ext cx="6688304" cy="44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B0BDD2B-63B4-4EFC-A9F9-3F5D53A40E47}"/>
              </a:ext>
            </a:extLst>
          </p:cNvPr>
          <p:cNvSpPr txBox="1"/>
          <p:nvPr/>
        </p:nvSpPr>
        <p:spPr>
          <a:xfrm>
            <a:off x="6545655" y="2429589"/>
            <a:ext cx="5522298" cy="2246769"/>
          </a:xfrm>
          <a:prstGeom prst="rect">
            <a:avLst/>
          </a:prstGeom>
          <a:noFill/>
        </p:spPr>
        <p:txBody>
          <a:bodyPr wrap="square" rtlCol="0">
            <a:spAutoFit/>
          </a:bodyPr>
          <a:lstStyle/>
          <a:p>
            <a:pPr marL="233363" indent="-233363" algn="just">
              <a:spcAft>
                <a:spcPts val="1200"/>
              </a:spcAft>
              <a:buFont typeface="Arial" panose="020B0604020202020204" pitchFamily="34" charset="0"/>
              <a:buChar char="•"/>
            </a:pPr>
            <a:r>
              <a:rPr lang="en-US" sz="2600" dirty="0"/>
              <a:t>Compare assessment items and criteria with lesson plan content. </a:t>
            </a:r>
          </a:p>
          <a:p>
            <a:pPr marL="233363" indent="-233363" algn="just">
              <a:spcAft>
                <a:spcPts val="1200"/>
              </a:spcAft>
              <a:buFont typeface="Arial" panose="020B0604020202020204" pitchFamily="34" charset="0"/>
              <a:buChar char="•"/>
            </a:pPr>
            <a:r>
              <a:rPr lang="en-US" sz="2600" dirty="0"/>
              <a:t>Does the training include specific information, coaching, and practice to produce the skill?</a:t>
            </a:r>
          </a:p>
        </p:txBody>
      </p:sp>
    </p:spTree>
    <p:extLst>
      <p:ext uri="{BB962C8B-B14F-4D97-AF65-F5344CB8AC3E}">
        <p14:creationId xmlns:p14="http://schemas.microsoft.com/office/powerpoint/2010/main" val="3920570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EB051-5EA0-4F08-AB71-73B88AF8EA39}"/>
              </a:ext>
            </a:extLst>
          </p:cNvPr>
          <p:cNvSpPr>
            <a:spLocks noGrp="1"/>
          </p:cNvSpPr>
          <p:nvPr>
            <p:ph type="title"/>
          </p:nvPr>
        </p:nvSpPr>
        <p:spPr/>
        <p:txBody>
          <a:bodyPr/>
          <a:lstStyle/>
          <a:p>
            <a:r>
              <a:rPr lang="en-US" dirty="0"/>
              <a:t>Cognitive Domain     </a:t>
            </a:r>
            <a:r>
              <a:rPr lang="en-US" sz="3200" dirty="0"/>
              <a:t>Evaluating</a:t>
            </a:r>
            <a:endParaRPr lang="en-US" dirty="0"/>
          </a:p>
        </p:txBody>
      </p:sp>
      <p:grpSp>
        <p:nvGrpSpPr>
          <p:cNvPr id="3" name="Group 2">
            <a:extLst>
              <a:ext uri="{FF2B5EF4-FFF2-40B4-BE49-F238E27FC236}">
                <a16:creationId xmlns:a16="http://schemas.microsoft.com/office/drawing/2014/main" id="{965A45B6-9255-418B-9BBF-A63B03FCA095}"/>
              </a:ext>
            </a:extLst>
          </p:cNvPr>
          <p:cNvGrpSpPr/>
          <p:nvPr/>
        </p:nvGrpSpPr>
        <p:grpSpPr>
          <a:xfrm>
            <a:off x="1595888" y="2570672"/>
            <a:ext cx="8698952" cy="2596551"/>
            <a:chOff x="2249752" y="3027873"/>
            <a:chExt cx="8044430" cy="1915064"/>
          </a:xfrm>
        </p:grpSpPr>
        <p:sp>
          <p:nvSpPr>
            <p:cNvPr id="4" name="Rectangle: Rounded Corners 3">
              <a:extLst>
                <a:ext uri="{FF2B5EF4-FFF2-40B4-BE49-F238E27FC236}">
                  <a16:creationId xmlns:a16="http://schemas.microsoft.com/office/drawing/2014/main" id="{70A9F7F5-47B5-4D95-88DD-82DC3FA4B57D}"/>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B980DD25-D131-4CCC-9D3A-5EC27DDB36DA}"/>
                </a:ext>
              </a:extLst>
            </p:cNvPr>
            <p:cNvSpPr txBox="1"/>
            <p:nvPr/>
          </p:nvSpPr>
          <p:spPr>
            <a:xfrm>
              <a:off x="2349867" y="3375627"/>
              <a:ext cx="7877045" cy="1112290"/>
            </a:xfrm>
            <a:prstGeom prst="rect">
              <a:avLst/>
            </a:prstGeom>
            <a:noFill/>
          </p:spPr>
          <p:txBody>
            <a:bodyPr wrap="square" rtlCol="0">
              <a:spAutoFit/>
            </a:bodyPr>
            <a:lstStyle/>
            <a:p>
              <a:r>
                <a:rPr lang="en-US" sz="2800" i="1" dirty="0">
                  <a:effectLst>
                    <a:outerShdw blurRad="38100" dist="38100" dir="2700000" algn="tl">
                      <a:srgbClr val="000000">
                        <a:alpha val="43137"/>
                      </a:srgbClr>
                    </a:outerShdw>
                  </a:effectLst>
                </a:rPr>
                <a:t>Appraises </a:t>
              </a:r>
              <a:r>
                <a:rPr lang="en-US" sz="2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Berlin Sans FB" panose="020E0602020502020306" pitchFamily="34" charset="0"/>
                </a:rPr>
                <a:t>compares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concludes</a:t>
              </a:r>
              <a:r>
                <a:rPr lang="en-US" sz="2000" dirty="0">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latin typeface="Baskerville Old Face" panose="02020602080505020303" pitchFamily="18" charset="0"/>
                </a:rPr>
                <a:t>Contrasts</a:t>
              </a:r>
              <a:r>
                <a:rPr lang="en-US" sz="2800" b="1" dirty="0">
                  <a:effectLst>
                    <a:outerShdw blurRad="38100" dist="38100" dir="2700000" algn="tl">
                      <a:srgbClr val="000000">
                        <a:alpha val="43137"/>
                      </a:srgbClr>
                    </a:outerShdw>
                  </a:effectLst>
                  <a:latin typeface="Baskerville Old Face" panose="02020602080505020303" pitchFamily="18" charset="0"/>
                </a:rPr>
                <a:t> </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Elephant" panose="02020904090505020303" pitchFamily="18" charset="0"/>
                </a:rPr>
                <a:t>criticizes</a:t>
              </a:r>
              <a:endParaRPr lang="en-US" sz="2000" dirty="0">
                <a:effectLst>
                  <a:outerShdw blurRad="38100" dist="38100" dir="2700000" algn="tl">
                    <a:srgbClr val="000000">
                      <a:alpha val="43137"/>
                    </a:srgbClr>
                  </a:outerShdw>
                </a:effectLst>
                <a:latin typeface="Elephant" panose="02020904090505020303" pitchFamily="18" charset="0"/>
              </a:endParaRPr>
            </a:p>
            <a:p>
              <a:r>
                <a:rPr lang="en-US" sz="2800" dirty="0">
                  <a:effectLst>
                    <a:outerShdw blurRad="38100" dist="38100" dir="2700000" algn="tl">
                      <a:srgbClr val="000000">
                        <a:alpha val="43137"/>
                      </a:srgbClr>
                    </a:outerShdw>
                  </a:effectLst>
                  <a:latin typeface="Berlin Sans FB" panose="020E0602020502020306" pitchFamily="34" charset="0"/>
                </a:rPr>
                <a:t>Critiques </a:t>
              </a:r>
              <a:r>
                <a:rPr lang="en-US" sz="20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latin typeface="Bell MT" panose="02020503060305020303" pitchFamily="18" charset="0"/>
                </a:rPr>
                <a:t>defends </a:t>
              </a:r>
              <a:r>
                <a:rPr lang="en-US" sz="20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latin typeface="Candara" panose="020E0502030303020204" pitchFamily="34" charset="0"/>
                </a:rPr>
                <a:t>evaluates  </a:t>
              </a:r>
              <a:r>
                <a:rPr lang="en-US" sz="3200" dirty="0">
                  <a:effectLst>
                    <a:outerShdw blurRad="38100" dist="38100" dir="2700000" algn="tl">
                      <a:srgbClr val="000000">
                        <a:alpha val="43137"/>
                      </a:srgbClr>
                    </a:outerShdw>
                  </a:effectLst>
                  <a:latin typeface="Kristen ITC" panose="03050502040202030202" pitchFamily="66" charset="0"/>
                </a:rPr>
                <a:t>interprets </a:t>
              </a:r>
              <a:r>
                <a:rPr lang="en-US" sz="2000" dirty="0">
                  <a:effectLst>
                    <a:outerShdw blurRad="38100" dist="38100" dir="2700000" algn="tl">
                      <a:srgbClr val="000000">
                        <a:alpha val="43137"/>
                      </a:srgbClr>
                    </a:outerShdw>
                  </a:effectLst>
                </a:rPr>
                <a:t> </a:t>
              </a:r>
              <a:r>
                <a:rPr lang="en-US" sz="2400" b="1" i="1" dirty="0">
                  <a:effectLst>
                    <a:outerShdw blurRad="38100" dist="38100" dir="2700000" algn="tl">
                      <a:srgbClr val="000000">
                        <a:alpha val="43137"/>
                      </a:srgbClr>
                    </a:outerShdw>
                  </a:effectLst>
                </a:rPr>
                <a:t>justifies</a:t>
              </a:r>
              <a:r>
                <a:rPr lang="en-US" sz="2000" dirty="0">
                  <a:effectLst>
                    <a:outerShdw blurRad="38100" dist="38100" dir="2700000" algn="tl">
                      <a:srgbClr val="000000">
                        <a:alpha val="43137"/>
                      </a:srgbClr>
                    </a:outerShdw>
                  </a:effectLst>
                </a:rPr>
                <a:t> </a:t>
              </a:r>
            </a:p>
            <a:p>
              <a:r>
                <a:rPr lang="en-US" sz="2400" dirty="0">
                  <a:effectLst>
                    <a:outerShdw blurRad="38100" dist="38100" dir="2700000" algn="tl">
                      <a:srgbClr val="000000">
                        <a:alpha val="43137"/>
                      </a:srgbClr>
                    </a:outerShdw>
                  </a:effectLst>
                </a:rPr>
                <a:t>Summarizes</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Wide Latin" panose="020A0A07050505020404" pitchFamily="18" charset="0"/>
                </a:rPr>
                <a:t>supports</a:t>
              </a:r>
              <a:endParaRPr lang="en-US" sz="20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548155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12000">
              <a:schemeClr val="bg2">
                <a:shade val="100000"/>
                <a:hueMod val="100000"/>
                <a:satMod val="110000"/>
                <a:lumMod val="130000"/>
              </a:schemeClr>
            </a:gs>
            <a:gs pos="77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3" name="Rectangle 12">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C63C2CB-E57F-4C37-90C6-C0136AE1DF1D}"/>
              </a:ext>
            </a:extLst>
          </p:cNvPr>
          <p:cNvSpPr>
            <a:spLocks noGrp="1"/>
          </p:cNvSpPr>
          <p:nvPr>
            <p:ph type="title"/>
          </p:nvPr>
        </p:nvSpPr>
        <p:spPr>
          <a:xfrm>
            <a:off x="680321" y="753228"/>
            <a:ext cx="4136123" cy="1080938"/>
          </a:xfrm>
        </p:spPr>
        <p:txBody>
          <a:bodyPr>
            <a:normAutofit/>
          </a:bodyPr>
          <a:lstStyle/>
          <a:p>
            <a:r>
              <a:rPr lang="en-US" sz="2400"/>
              <a:t>Practical Exercise</a:t>
            </a:r>
          </a:p>
        </p:txBody>
      </p:sp>
      <p:pic>
        <p:nvPicPr>
          <p:cNvPr id="17" name="Picture 16">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23DEBBD5-43C0-44A4-ADA5-F20EF711012B}"/>
              </a:ext>
            </a:extLst>
          </p:cNvPr>
          <p:cNvSpPr>
            <a:spLocks noGrp="1"/>
          </p:cNvSpPr>
          <p:nvPr>
            <p:ph idx="1"/>
          </p:nvPr>
        </p:nvSpPr>
        <p:spPr>
          <a:xfrm>
            <a:off x="167951" y="2336873"/>
            <a:ext cx="4255193" cy="3599316"/>
          </a:xfrm>
        </p:spPr>
        <p:txBody>
          <a:bodyPr>
            <a:normAutofit/>
          </a:bodyPr>
          <a:lstStyle/>
          <a:p>
            <a:pPr marL="0" indent="0" algn="ctr">
              <a:buNone/>
            </a:pPr>
            <a:r>
              <a:rPr lang="en-US" dirty="0">
                <a:effectLst>
                  <a:outerShdw blurRad="38100" dist="38100" dir="2700000" algn="tl">
                    <a:srgbClr val="000000">
                      <a:alpha val="43137"/>
                    </a:srgbClr>
                  </a:outerShdw>
                </a:effectLst>
              </a:rPr>
              <a:t>Complete </a:t>
            </a:r>
            <a:r>
              <a:rPr lang="en-US" b="1" dirty="0">
                <a:effectLst>
                  <a:outerShdw blurRad="38100" dist="38100" dir="2700000" algn="tl">
                    <a:srgbClr val="000000">
                      <a:alpha val="43137"/>
                    </a:srgbClr>
                  </a:outerShdw>
                </a:effectLst>
              </a:rPr>
              <a:t>Appendix E </a:t>
            </a:r>
            <a:r>
              <a:rPr lang="en-US" dirty="0">
                <a:effectLst>
                  <a:outerShdw blurRad="38100" dist="38100" dir="2700000" algn="tl">
                    <a:srgbClr val="000000">
                      <a:alpha val="43137"/>
                    </a:srgbClr>
                  </a:outerShdw>
                </a:effectLst>
              </a:rPr>
              <a:t>to assess the content validity of the skills lesson plan and </a:t>
            </a:r>
            <a:r>
              <a:rPr lang="en-US" b="1" dirty="0">
                <a:effectLst>
                  <a:outerShdw blurRad="38100" dist="38100" dir="2700000" algn="tl">
                    <a:srgbClr val="000000">
                      <a:alpha val="43137"/>
                    </a:srgbClr>
                  </a:outerShdw>
                </a:effectLst>
              </a:rPr>
              <a:t>assessment</a:t>
            </a:r>
            <a:r>
              <a:rPr lang="en-US" dirty="0">
                <a:effectLst>
                  <a:outerShdw blurRad="38100" dist="38100" dir="2700000" algn="tl">
                    <a:srgbClr val="000000">
                      <a:alpha val="43137"/>
                    </a:srgbClr>
                  </a:outerShdw>
                </a:effectLst>
              </a:rPr>
              <a:t>. </a:t>
            </a:r>
          </a:p>
          <a:p>
            <a:pPr marL="0" indent="0" algn="ctr">
              <a:buNone/>
            </a:pPr>
            <a:r>
              <a:rPr lang="en-US" dirty="0">
                <a:effectLst>
                  <a:outerShdw blurRad="38100" dist="38100" dir="2700000" algn="tl">
                    <a:srgbClr val="000000">
                      <a:alpha val="43137"/>
                    </a:srgbClr>
                  </a:outerShdw>
                </a:effectLst>
              </a:rPr>
              <a:t>This is the same process as completed previously for test questions.  </a:t>
            </a:r>
          </a:p>
          <a:p>
            <a:pPr marL="0" indent="0" algn="ctr">
              <a:buNone/>
            </a:pPr>
            <a:r>
              <a:rPr lang="en-US" b="1" dirty="0">
                <a:effectLst>
                  <a:outerShdw blurRad="38100" dist="38100" dir="2700000" algn="tl">
                    <a:srgbClr val="000000">
                      <a:alpha val="43137"/>
                    </a:srgbClr>
                  </a:outerShdw>
                </a:effectLst>
              </a:rPr>
              <a:t>Time for exercise is 10 minutes</a:t>
            </a:r>
            <a:endParaRPr lang="en-US" dirty="0">
              <a:effectLst>
                <a:outerShdw blurRad="38100" dist="38100" dir="2700000" algn="tl">
                  <a:srgbClr val="000000">
                    <a:alpha val="43137"/>
                  </a:srgbClr>
                </a:outerShdw>
              </a:effectLst>
            </a:endParaRPr>
          </a:p>
          <a:p>
            <a:pPr algn="ctr"/>
            <a:endParaRPr lang="en-US" sz="1400" dirty="0"/>
          </a:p>
        </p:txBody>
      </p:sp>
      <p:pic>
        <p:nvPicPr>
          <p:cNvPr id="4" name="Picture 3">
            <a:extLst>
              <a:ext uri="{FF2B5EF4-FFF2-40B4-BE49-F238E27FC236}">
                <a16:creationId xmlns:a16="http://schemas.microsoft.com/office/drawing/2014/main" id="{38CE9E47-F84C-4F2C-8B8B-79CBC09E5CE7}"/>
              </a:ext>
            </a:extLst>
          </p:cNvPr>
          <p:cNvPicPr>
            <a:picLocks noChangeAspect="1"/>
          </p:cNvPicPr>
          <p:nvPr/>
        </p:nvPicPr>
        <p:blipFill>
          <a:blip r:embed="rId4"/>
          <a:stretch>
            <a:fillRect/>
          </a:stretch>
        </p:blipFill>
        <p:spPr>
          <a:xfrm>
            <a:off x="5276090" y="1110328"/>
            <a:ext cx="6269479" cy="463734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2770947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913708692"/>
              </p:ext>
            </p:extLst>
          </p:nvPr>
        </p:nvGraphicFramePr>
        <p:xfrm>
          <a:off x="1052199" y="1492370"/>
          <a:ext cx="7897004" cy="508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25D465F-3292-4F28-A819-F5A04D30AA7A}"/>
              </a:ext>
            </a:extLst>
          </p:cNvPr>
          <p:cNvSpPr txBox="1"/>
          <p:nvPr/>
        </p:nvSpPr>
        <p:spPr>
          <a:xfrm>
            <a:off x="6146475" y="3281133"/>
            <a:ext cx="6157825" cy="3293209"/>
          </a:xfrm>
          <a:prstGeom prst="rect">
            <a:avLst/>
          </a:prstGeom>
          <a:noFill/>
        </p:spPr>
        <p:txBody>
          <a:bodyPr wrap="square" rtlCol="0">
            <a:spAutoFit/>
          </a:bodyPr>
          <a:lstStyle/>
          <a:p>
            <a:pPr marL="223838" indent="-223838">
              <a:spcAft>
                <a:spcPts val="1200"/>
              </a:spcAft>
              <a:buFont typeface="Arial" panose="020B0604020202020204" pitchFamily="34" charset="0"/>
              <a:buChar char="•"/>
            </a:pPr>
            <a:r>
              <a:rPr lang="en-US" sz="2800" dirty="0"/>
              <a:t>Test all or most objectives</a:t>
            </a:r>
          </a:p>
          <a:p>
            <a:pPr marL="223838" indent="-223838">
              <a:spcAft>
                <a:spcPts val="1200"/>
              </a:spcAft>
              <a:buFont typeface="Arial" panose="020B0604020202020204" pitchFamily="34" charset="0"/>
              <a:buChar char="•"/>
            </a:pPr>
            <a:r>
              <a:rPr lang="en-US" sz="2800" dirty="0"/>
              <a:t>Distribute Objective-related skills</a:t>
            </a:r>
          </a:p>
          <a:p>
            <a:pPr marL="223838" indent="-223838">
              <a:spcAft>
                <a:spcPts val="1200"/>
              </a:spcAft>
              <a:buFont typeface="Arial" panose="020B0604020202020204" pitchFamily="34" charset="0"/>
              <a:buChar char="•"/>
            </a:pPr>
            <a:r>
              <a:rPr lang="en-US" sz="2800" dirty="0"/>
              <a:t>Address all or most topics</a:t>
            </a:r>
          </a:p>
          <a:p>
            <a:pPr marL="223838" indent="-223838">
              <a:spcAft>
                <a:spcPts val="1200"/>
              </a:spcAft>
              <a:buFont typeface="Arial" panose="020B0604020202020204" pitchFamily="34" charset="0"/>
              <a:buChar char="•"/>
            </a:pPr>
            <a:r>
              <a:rPr lang="en-US" sz="2800" dirty="0"/>
              <a:t>Verify performance levels of objectives &amp; skill assessments</a:t>
            </a:r>
          </a:p>
          <a:p>
            <a:pPr>
              <a:spcAft>
                <a:spcPts val="1200"/>
              </a:spcAft>
            </a:pPr>
            <a:endParaRPr lang="en-US" sz="2800" dirty="0"/>
          </a:p>
        </p:txBody>
      </p:sp>
    </p:spTree>
    <p:extLst>
      <p:ext uri="{BB962C8B-B14F-4D97-AF65-F5344CB8AC3E}">
        <p14:creationId xmlns:p14="http://schemas.microsoft.com/office/powerpoint/2010/main" val="8787151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339F-3052-4D58-B640-FFB44095B857}"/>
              </a:ext>
            </a:extLst>
          </p:cNvPr>
          <p:cNvSpPr>
            <a:spLocks noGrp="1"/>
          </p:cNvSpPr>
          <p:nvPr>
            <p:ph type="title"/>
          </p:nvPr>
        </p:nvSpPr>
        <p:spPr>
          <a:xfrm>
            <a:off x="680321" y="753228"/>
            <a:ext cx="9613861" cy="1080938"/>
          </a:xfrm>
        </p:spPr>
        <p:txBody>
          <a:bodyPr>
            <a:normAutofit/>
          </a:bodyPr>
          <a:lstStyle/>
          <a:p>
            <a:r>
              <a:rPr lang="en-US"/>
              <a:t>Practical Exercise</a:t>
            </a:r>
          </a:p>
        </p:txBody>
      </p:sp>
      <p:sp>
        <p:nvSpPr>
          <p:cNvPr id="3" name="Content Placeholder 2">
            <a:extLst>
              <a:ext uri="{FF2B5EF4-FFF2-40B4-BE49-F238E27FC236}">
                <a16:creationId xmlns:a16="http://schemas.microsoft.com/office/drawing/2014/main" id="{F99C4A36-0FC8-43E0-A74C-A4BAE6C1DDF8}"/>
              </a:ext>
            </a:extLst>
          </p:cNvPr>
          <p:cNvSpPr>
            <a:spLocks noGrp="1"/>
          </p:cNvSpPr>
          <p:nvPr>
            <p:ph idx="1"/>
          </p:nvPr>
        </p:nvSpPr>
        <p:spPr>
          <a:xfrm>
            <a:off x="5331034" y="2464464"/>
            <a:ext cx="6524267" cy="3599316"/>
          </a:xfrm>
        </p:spPr>
        <p:txBody>
          <a:bodyPr>
            <a:normAutofit/>
          </a:bodyPr>
          <a:lstStyle/>
          <a:p>
            <a:pPr marL="0" indent="0" algn="just">
              <a:buNone/>
            </a:pPr>
            <a:r>
              <a:rPr lang="en-US" dirty="0">
                <a:effectLst>
                  <a:outerShdw blurRad="38100" dist="38100" dir="2700000" algn="tl">
                    <a:srgbClr val="000000">
                      <a:alpha val="43137"/>
                    </a:srgbClr>
                  </a:outerShdw>
                </a:effectLst>
              </a:rPr>
              <a:t>Use the “Instructional Objectives Count” portion of the Content Validity Table in </a:t>
            </a:r>
            <a:r>
              <a:rPr lang="en-US" b="1" dirty="0">
                <a:effectLst>
                  <a:outerShdw blurRad="38100" dist="38100" dir="2700000" algn="tl">
                    <a:srgbClr val="000000">
                      <a:alpha val="43137"/>
                    </a:srgbClr>
                  </a:outerShdw>
                </a:effectLst>
              </a:rPr>
              <a:t>Appendix E</a:t>
            </a:r>
            <a:r>
              <a:rPr lang="en-US" dirty="0">
                <a:effectLst>
                  <a:outerShdw blurRad="38100" dist="38100" dir="2700000" algn="tl">
                    <a:srgbClr val="000000">
                      <a:alpha val="43137"/>
                    </a:srgbClr>
                  </a:outerShdw>
                </a:effectLst>
              </a:rPr>
              <a:t> to assess the representation and distribution of </a:t>
            </a:r>
            <a:r>
              <a:rPr lang="en-US" b="1" dirty="0">
                <a:effectLst>
                  <a:outerShdw blurRad="38100" dist="38100" dir="2700000" algn="tl">
                    <a:srgbClr val="000000">
                      <a:alpha val="43137"/>
                    </a:srgbClr>
                  </a:outerShdw>
                </a:effectLst>
              </a:rPr>
              <a:t>skill</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assessment</a:t>
            </a:r>
            <a:r>
              <a:rPr lang="en-US" dirty="0">
                <a:effectLst>
                  <a:outerShdw blurRad="38100" dist="38100" dir="2700000" algn="tl">
                    <a:srgbClr val="000000">
                      <a:alpha val="43137"/>
                    </a:srgbClr>
                  </a:outerShdw>
                </a:effectLst>
              </a:rPr>
              <a:t> items related to objectives.    </a:t>
            </a:r>
          </a:p>
          <a:p>
            <a:pPr marL="0" indent="0" algn="just">
              <a:buNone/>
            </a:pPr>
            <a:r>
              <a:rPr lang="en-US" b="1" dirty="0">
                <a:effectLst>
                  <a:outerShdw blurRad="38100" dist="38100" dir="2700000" algn="tl">
                    <a:srgbClr val="000000">
                      <a:alpha val="43137"/>
                    </a:srgbClr>
                  </a:outerShdw>
                </a:effectLst>
              </a:rPr>
              <a:t>Time for exercise is 5 minutes.  </a:t>
            </a:r>
            <a:endParaRPr lang="en-US" dirty="0">
              <a:effectLst>
                <a:outerShdw blurRad="38100" dist="38100" dir="2700000" algn="tl">
                  <a:srgbClr val="000000">
                    <a:alpha val="43137"/>
                  </a:srgbClr>
                </a:outerShdw>
              </a:effectLst>
            </a:endParaRPr>
          </a:p>
          <a:p>
            <a:pPr algn="just"/>
            <a:endParaRPr lang="en-US" dirty="0"/>
          </a:p>
        </p:txBody>
      </p:sp>
      <p:pic>
        <p:nvPicPr>
          <p:cNvPr id="4" name="Picture 3">
            <a:extLst>
              <a:ext uri="{FF2B5EF4-FFF2-40B4-BE49-F238E27FC236}">
                <a16:creationId xmlns:a16="http://schemas.microsoft.com/office/drawing/2014/main" id="{07545B7B-00E2-417F-973F-CD199B02DB52}"/>
              </a:ext>
            </a:extLst>
          </p:cNvPr>
          <p:cNvPicPr>
            <a:picLocks noChangeAspect="1"/>
          </p:cNvPicPr>
          <p:nvPr/>
        </p:nvPicPr>
        <p:blipFill>
          <a:blip r:embed="rId2"/>
          <a:stretch>
            <a:fillRect/>
          </a:stretch>
        </p:blipFill>
        <p:spPr>
          <a:xfrm>
            <a:off x="794325" y="3140336"/>
            <a:ext cx="2692907" cy="1991861"/>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42866015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2881988736"/>
              </p:ext>
            </p:extLst>
          </p:nvPr>
        </p:nvGraphicFramePr>
        <p:xfrm>
          <a:off x="1009669" y="1492370"/>
          <a:ext cx="7897004" cy="508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1DC4917-CEBC-4350-A890-D77CDDC8B26C}"/>
              </a:ext>
            </a:extLst>
          </p:cNvPr>
          <p:cNvSpPr txBox="1"/>
          <p:nvPr/>
        </p:nvSpPr>
        <p:spPr>
          <a:xfrm>
            <a:off x="6363855" y="4975269"/>
            <a:ext cx="5434297" cy="1292662"/>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US" sz="2600" dirty="0"/>
              <a:t>Analyze several assessments to determine if failures or successes are too stringent or easy. </a:t>
            </a:r>
          </a:p>
        </p:txBody>
      </p:sp>
    </p:spTree>
    <p:extLst>
      <p:ext uri="{BB962C8B-B14F-4D97-AF65-F5344CB8AC3E}">
        <p14:creationId xmlns:p14="http://schemas.microsoft.com/office/powerpoint/2010/main" val="630242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DD18-F558-406B-81AF-95F52EA2306C}"/>
              </a:ext>
            </a:extLst>
          </p:cNvPr>
          <p:cNvSpPr>
            <a:spLocks noGrp="1"/>
          </p:cNvSpPr>
          <p:nvPr>
            <p:ph type="title"/>
          </p:nvPr>
        </p:nvSpPr>
        <p:spPr/>
        <p:txBody>
          <a:bodyPr/>
          <a:lstStyle/>
          <a:p>
            <a:r>
              <a:rPr lang="en-US" dirty="0"/>
              <a:t>Assessment Functions</a:t>
            </a:r>
          </a:p>
        </p:txBody>
      </p:sp>
      <p:graphicFrame>
        <p:nvGraphicFramePr>
          <p:cNvPr id="4" name="Diagram 3">
            <a:extLst>
              <a:ext uri="{FF2B5EF4-FFF2-40B4-BE49-F238E27FC236}">
                <a16:creationId xmlns:a16="http://schemas.microsoft.com/office/drawing/2014/main" id="{2DD211F1-725C-4B2B-9236-0A7F15D25CF7}"/>
              </a:ext>
            </a:extLst>
          </p:cNvPr>
          <p:cNvGraphicFramePr/>
          <p:nvPr>
            <p:extLst>
              <p:ext uri="{D42A27DB-BD31-4B8C-83A1-F6EECF244321}">
                <p14:modId xmlns:p14="http://schemas.microsoft.com/office/powerpoint/2010/main" val="1471626811"/>
              </p:ext>
            </p:extLst>
          </p:nvPr>
        </p:nvGraphicFramePr>
        <p:xfrm>
          <a:off x="2115455" y="1492370"/>
          <a:ext cx="7897004" cy="508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22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1EDD-6E35-4CB9-BA3E-6EAA1EA64A65}"/>
              </a:ext>
            </a:extLst>
          </p:cNvPr>
          <p:cNvSpPr>
            <a:spLocks noGrp="1"/>
          </p:cNvSpPr>
          <p:nvPr>
            <p:ph type="title"/>
          </p:nvPr>
        </p:nvSpPr>
        <p:spPr/>
        <p:txBody>
          <a:bodyPr/>
          <a:lstStyle/>
          <a:p>
            <a:r>
              <a:rPr lang="en-US" dirty="0"/>
              <a:t>Cognitive Domain     </a:t>
            </a:r>
            <a:r>
              <a:rPr lang="en-US" sz="3200" dirty="0"/>
              <a:t>Creating</a:t>
            </a:r>
            <a:endParaRPr lang="en-US" dirty="0"/>
          </a:p>
        </p:txBody>
      </p:sp>
      <p:grpSp>
        <p:nvGrpSpPr>
          <p:cNvPr id="3" name="Group 2">
            <a:extLst>
              <a:ext uri="{FF2B5EF4-FFF2-40B4-BE49-F238E27FC236}">
                <a16:creationId xmlns:a16="http://schemas.microsoft.com/office/drawing/2014/main" id="{F7C7C19B-4AE9-487B-A672-8C854865A538}"/>
              </a:ext>
            </a:extLst>
          </p:cNvPr>
          <p:cNvGrpSpPr/>
          <p:nvPr/>
        </p:nvGrpSpPr>
        <p:grpSpPr>
          <a:xfrm>
            <a:off x="1595888" y="2570672"/>
            <a:ext cx="8773064" cy="2596551"/>
            <a:chOff x="2249752" y="3027873"/>
            <a:chExt cx="8112966" cy="1915064"/>
          </a:xfrm>
        </p:grpSpPr>
        <p:sp>
          <p:nvSpPr>
            <p:cNvPr id="4" name="Rectangle: Rounded Corners 3">
              <a:extLst>
                <a:ext uri="{FF2B5EF4-FFF2-40B4-BE49-F238E27FC236}">
                  <a16:creationId xmlns:a16="http://schemas.microsoft.com/office/drawing/2014/main" id="{48716AC3-4067-471A-ADE5-B23C217230E5}"/>
                </a:ext>
              </a:extLst>
            </p:cNvPr>
            <p:cNvSpPr/>
            <p:nvPr/>
          </p:nvSpPr>
          <p:spPr>
            <a:xfrm>
              <a:off x="2249752" y="3027873"/>
              <a:ext cx="8044430" cy="1915064"/>
            </a:xfrm>
            <a:prstGeom prst="round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E91E045-EB13-41A7-A637-42FFB9E0486D}"/>
                </a:ext>
              </a:extLst>
            </p:cNvPr>
            <p:cNvSpPr txBox="1"/>
            <p:nvPr/>
          </p:nvSpPr>
          <p:spPr>
            <a:xfrm>
              <a:off x="2485673" y="3293060"/>
              <a:ext cx="7877045" cy="1430087"/>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Categorizes</a:t>
              </a:r>
              <a:r>
                <a:rPr lang="en-US" sz="2000" dirty="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latin typeface="Berlin Sans FB" panose="020E0602020502020306" pitchFamily="34" charset="0"/>
                </a:rPr>
                <a:t>compiles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combines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latin typeface="Baskerville Old Face" panose="02020602080505020303" pitchFamily="18" charset="0"/>
                </a:rPr>
                <a:t>COMPOSES</a:t>
              </a:r>
              <a:r>
                <a:rPr lang="en-US" sz="20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creates</a:t>
              </a:r>
              <a:endParaRPr lang="en-US" sz="2000" dirty="0">
                <a:effectLst>
                  <a:outerShdw blurRad="38100" dist="38100" dir="2700000" algn="tl">
                    <a:srgbClr val="000000">
                      <a:alpha val="43137"/>
                    </a:srgbClr>
                  </a:outerShdw>
                </a:effectLst>
                <a:latin typeface="Elephant" panose="02020904090505020303" pitchFamily="18" charset="0"/>
              </a:endParaRPr>
            </a:p>
            <a:p>
              <a:r>
                <a:rPr lang="en-US" sz="2800" dirty="0">
                  <a:effectLst>
                    <a:outerShdw blurRad="38100" dist="38100" dir="2700000" algn="tl">
                      <a:srgbClr val="000000">
                        <a:alpha val="43137"/>
                      </a:srgbClr>
                    </a:outerShdw>
                  </a:effectLst>
                  <a:latin typeface="Berlin Sans FB" panose="020E0602020502020306" pitchFamily="34" charset="0"/>
                </a:rPr>
                <a:t>devises</a:t>
              </a:r>
              <a:r>
                <a:rPr lang="en-US" sz="2000" dirty="0">
                  <a:effectLst>
                    <a:outerShdw blurRad="38100" dist="38100" dir="2700000" algn="tl">
                      <a:srgbClr val="000000">
                        <a:alpha val="43137"/>
                      </a:srgbClr>
                    </a:outerShdw>
                  </a:effectLst>
                </a:rPr>
                <a:t> </a:t>
              </a:r>
              <a:r>
                <a:rPr lang="en-US" sz="2800" b="1" i="1" dirty="0">
                  <a:effectLst>
                    <a:outerShdw blurRad="38100" dist="38100" dir="2700000" algn="tl">
                      <a:srgbClr val="000000">
                        <a:alpha val="43137"/>
                      </a:srgbClr>
                    </a:outerShdw>
                  </a:effectLst>
                  <a:latin typeface="Bell MT" panose="02020503060305020303" pitchFamily="18" charset="0"/>
                </a:rPr>
                <a:t>designs </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Impact" panose="020B0806030902050204" pitchFamily="34" charset="0"/>
                </a:rPr>
                <a:t>explains  </a:t>
              </a:r>
              <a:r>
                <a:rPr lang="en-US" sz="3200" dirty="0">
                  <a:effectLst>
                    <a:outerShdw blurRad="38100" dist="38100" dir="2700000" algn="tl">
                      <a:srgbClr val="000000">
                        <a:alpha val="43137"/>
                      </a:srgbClr>
                    </a:outerShdw>
                  </a:effectLst>
                  <a:latin typeface="Kristen ITC" panose="03050502040202030202" pitchFamily="66" charset="0"/>
                </a:rPr>
                <a:t>generates </a:t>
              </a:r>
              <a:r>
                <a:rPr lang="en-US" sz="2000" dirty="0">
                  <a:effectLst>
                    <a:outerShdw blurRad="38100" dist="38100" dir="2700000" algn="tl">
                      <a:srgbClr val="000000">
                        <a:alpha val="43137"/>
                      </a:srgbClr>
                    </a:outerShdw>
                  </a:effectLst>
                </a:rPr>
                <a:t> </a:t>
              </a:r>
              <a:r>
                <a:rPr lang="en-US" sz="2000" b="1" i="1" dirty="0">
                  <a:effectLst>
                    <a:outerShdw blurRad="38100" dist="38100" dir="2700000" algn="tl">
                      <a:srgbClr val="000000">
                        <a:alpha val="43137"/>
                      </a:srgbClr>
                    </a:outerShdw>
                  </a:effectLst>
                </a:rPr>
                <a:t>modifies </a:t>
              </a:r>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Organizes</a:t>
              </a:r>
              <a:r>
                <a:rPr lang="en-US" sz="2000" dirty="0">
                  <a:effectLst>
                    <a:outerShdw blurRad="38100" dist="38100" dir="2700000" algn="tl">
                      <a:srgbClr val="000000">
                        <a:alpha val="43137"/>
                      </a:srgbClr>
                    </a:outerShdw>
                  </a:effectLst>
                </a:rPr>
                <a:t> </a:t>
              </a:r>
            </a:p>
            <a:p>
              <a:r>
                <a:rPr lang="en-US" sz="2000" b="1" dirty="0">
                  <a:effectLst>
                    <a:outerShdw blurRad="38100" dist="38100" dir="2700000" algn="tl">
                      <a:srgbClr val="000000">
                        <a:alpha val="43137"/>
                      </a:srgbClr>
                    </a:outerShdw>
                  </a:effectLst>
                  <a:latin typeface="Sitka Small" panose="02000505000000020004" pitchFamily="2" charset="0"/>
                </a:rPr>
                <a:t>plans </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Wide Latin" panose="020A0A07050505020404" pitchFamily="18" charset="0"/>
                </a:rPr>
                <a:t>rewrites</a:t>
              </a:r>
              <a:r>
                <a:rPr lang="en-US" sz="2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rearranges</a:t>
              </a:r>
              <a:r>
                <a:rPr lang="en-US" sz="2000"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latin typeface="Kristen ITC" panose="03050502040202030202" pitchFamily="66" charset="0"/>
                </a:rPr>
                <a:t>reconstructs</a:t>
              </a:r>
              <a:r>
                <a:rPr lang="en-US" sz="2000"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latin typeface="Algerian" panose="04020705040A02060702" pitchFamily="82" charset="0"/>
                </a:rPr>
                <a:t>relates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reorganizes</a:t>
              </a:r>
              <a:r>
                <a:rPr lang="en-US" sz="2000"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latin typeface="Perpetua" panose="02020502060401020303" pitchFamily="18" charset="0"/>
                </a:rPr>
                <a:t>revises</a:t>
              </a:r>
              <a:r>
                <a:rPr lang="en-US" sz="2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summarizes </a:t>
              </a:r>
              <a:r>
                <a:rPr lang="en-US" sz="2400" dirty="0">
                  <a:effectLst>
                    <a:outerShdw blurRad="38100" dist="38100" dir="2700000" algn="tl">
                      <a:srgbClr val="000000">
                        <a:alpha val="43137"/>
                      </a:srgbClr>
                    </a:outerShdw>
                  </a:effectLst>
                  <a:latin typeface="Bauhaus 93" panose="04030905020B02020C02" pitchFamily="82" charset="0"/>
                </a:rPr>
                <a:t>writes</a:t>
              </a:r>
              <a:endParaRPr lang="en-US" sz="2000" dirty="0">
                <a:effectLst>
                  <a:outerShdw blurRad="38100" dist="38100" dir="2700000" algn="tl">
                    <a:srgbClr val="000000">
                      <a:alpha val="43137"/>
                    </a:srgbClr>
                  </a:outerShdw>
                </a:effectLst>
                <a:latin typeface="Bauhaus 93" panose="04030905020B02020C02" pitchFamily="82" charset="0"/>
              </a:endParaRPr>
            </a:p>
          </p:txBody>
        </p:sp>
      </p:grpSp>
    </p:spTree>
    <p:extLst>
      <p:ext uri="{BB962C8B-B14F-4D97-AF65-F5344CB8AC3E}">
        <p14:creationId xmlns:p14="http://schemas.microsoft.com/office/powerpoint/2010/main" val="1976238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7327-086E-4AC0-8D19-4B270D064987}"/>
              </a:ext>
            </a:extLst>
          </p:cNvPr>
          <p:cNvSpPr>
            <a:spLocks noGrp="1"/>
          </p:cNvSpPr>
          <p:nvPr>
            <p:ph type="title"/>
          </p:nvPr>
        </p:nvSpPr>
        <p:spPr/>
        <p:txBody>
          <a:bodyPr/>
          <a:lstStyle/>
          <a:p>
            <a:r>
              <a:rPr lang="en-US" dirty="0"/>
              <a:t>Psychomotor Domain    </a:t>
            </a:r>
            <a:r>
              <a:rPr lang="en-US" sz="3200" dirty="0"/>
              <a:t>Imitation</a:t>
            </a:r>
            <a:endParaRPr lang="en-US" dirty="0"/>
          </a:p>
        </p:txBody>
      </p:sp>
      <p:sp>
        <p:nvSpPr>
          <p:cNvPr id="4" name="Rectangle: Rounded Corners 3">
            <a:extLst>
              <a:ext uri="{FF2B5EF4-FFF2-40B4-BE49-F238E27FC236}">
                <a16:creationId xmlns:a16="http://schemas.microsoft.com/office/drawing/2014/main" id="{0AA5EA31-FCC8-4DF5-A320-D9486ACE2C85}"/>
              </a:ext>
            </a:extLst>
          </p:cNvPr>
          <p:cNvSpPr/>
          <p:nvPr/>
        </p:nvSpPr>
        <p:spPr>
          <a:xfrm>
            <a:off x="1595888" y="2570672"/>
            <a:ext cx="8698952" cy="2596551"/>
          </a:xfrm>
          <a:prstGeom prst="roundRect">
            <a:avLst/>
          </a:prstGeom>
          <a:solidFill>
            <a:schemeClr val="accent6">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effectLst>
                  <a:outerShdw blurRad="38100" dist="38100" dir="2700000" algn="tl">
                    <a:srgbClr val="000000">
                      <a:alpha val="43137"/>
                    </a:srgbClr>
                  </a:outerShdw>
                </a:effectLst>
              </a:rPr>
              <a:t>Copy</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erlin Sans FB" panose="020E0602020502020306" pitchFamily="34" charset="0"/>
              </a:rPr>
              <a:t>follow</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replicate</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Baskerville Old Face" panose="02020602080505020303" pitchFamily="18" charset="0"/>
              </a:rPr>
              <a:t>REPEAT</a:t>
            </a:r>
            <a:r>
              <a:rPr lang="en-US" sz="3200" dirty="0">
                <a:effectLst>
                  <a:outerShdw blurRad="38100" dist="38100" dir="2700000" algn="tl">
                    <a:srgbClr val="000000">
                      <a:alpha val="43137"/>
                    </a:srgbClr>
                  </a:outerShdw>
                </a:effectLst>
              </a:rPr>
              <a:t>   </a:t>
            </a:r>
            <a:r>
              <a:rPr lang="en-US" sz="3200" dirty="0">
                <a:effectLst>
                  <a:outerShdw blurRad="38100" dist="38100" dir="2700000" algn="tl">
                    <a:srgbClr val="000000">
                      <a:alpha val="43137"/>
                    </a:srgbClr>
                  </a:outerShdw>
                </a:effectLst>
                <a:latin typeface="Elephant" panose="02020904090505020303" pitchFamily="18" charset="0"/>
              </a:rPr>
              <a:t>mimic   </a:t>
            </a:r>
            <a:r>
              <a:rPr lang="en-US" sz="3200" b="1" i="1" dirty="0">
                <a:effectLst>
                  <a:outerShdw blurRad="38100" dist="38100" dir="2700000" algn="tl">
                    <a:srgbClr val="000000">
                      <a:alpha val="43137"/>
                    </a:srgbClr>
                  </a:outerShdw>
                </a:effectLst>
                <a:latin typeface="Bell MT" panose="02020503060305020303" pitchFamily="18" charset="0"/>
              </a:rPr>
              <a:t>imitate  </a:t>
            </a:r>
            <a:r>
              <a:rPr lang="en-US" sz="3200" dirty="0">
                <a:effectLst>
                  <a:outerShdw blurRad="38100" dist="38100" dir="2700000" algn="tl">
                    <a:srgbClr val="000000">
                      <a:alpha val="43137"/>
                    </a:srgbClr>
                  </a:outerShdw>
                </a:effectLst>
                <a:latin typeface="Kristen ITC" panose="03050502040202030202" pitchFamily="66" charset="0"/>
              </a:rPr>
              <a:t>reenact</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7189877"/>
      </p:ext>
    </p:extLst>
  </p:cSld>
  <p:clrMapOvr>
    <a:masterClrMapping/>
  </p:clrMapOvr>
</p:sld>
</file>

<file path=ppt/theme/theme1.xml><?xml version="1.0" encoding="utf-8"?>
<a:theme xmlns:a="http://schemas.openxmlformats.org/drawingml/2006/main" name="Berli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C27A33B24F624BAC903363833AA6E9" ma:contentTypeVersion="2" ma:contentTypeDescription="Create a new document." ma:contentTypeScope="" ma:versionID="92ec53f930706582b0feb23f5a91907f">
  <xsd:schema xmlns:xsd="http://www.w3.org/2001/XMLSchema" xmlns:xs="http://www.w3.org/2001/XMLSchema" xmlns:p="http://schemas.microsoft.com/office/2006/metadata/properties" xmlns:ns1="http://schemas.microsoft.com/sharepoint/v3" targetNamespace="http://schemas.microsoft.com/office/2006/metadata/properties" ma:root="true" ma:fieldsID="e9fcf5dcef4ab5ff76b8b7231fe1774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33801C-9BD6-4A5B-8C65-3513A8136709}"/>
</file>

<file path=customXml/itemProps2.xml><?xml version="1.0" encoding="utf-8"?>
<ds:datastoreItem xmlns:ds="http://schemas.openxmlformats.org/officeDocument/2006/customXml" ds:itemID="{29F7E825-8E80-4308-8C0D-3BAF944D34C2}"/>
</file>

<file path=customXml/itemProps3.xml><?xml version="1.0" encoding="utf-8"?>
<ds:datastoreItem xmlns:ds="http://schemas.openxmlformats.org/officeDocument/2006/customXml" ds:itemID="{735A90B8-1B67-4C49-8965-5B1E05802512}"/>
</file>

<file path=docProps/app.xml><?xml version="1.0" encoding="utf-8"?>
<Properties xmlns="http://schemas.openxmlformats.org/officeDocument/2006/extended-properties" xmlns:vt="http://schemas.openxmlformats.org/officeDocument/2006/docPropsVTypes">
  <TotalTime>120</TotalTime>
  <Words>2589</Words>
  <Application>Microsoft Office PowerPoint</Application>
  <PresentationFormat>Widescreen</PresentationFormat>
  <Paragraphs>420</Paragraphs>
  <Slides>74</Slides>
  <Notes>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74</vt:i4>
      </vt:variant>
    </vt:vector>
  </HeadingPairs>
  <TitlesOfParts>
    <vt:vector size="100" baseType="lpstr">
      <vt:lpstr>Algerian</vt:lpstr>
      <vt:lpstr>Arial</vt:lpstr>
      <vt:lpstr>Arial Black</vt:lpstr>
      <vt:lpstr>Arial Narrow</vt:lpstr>
      <vt:lpstr>Baskerville Old Face</vt:lpstr>
      <vt:lpstr>Bauhaus 93</vt:lpstr>
      <vt:lpstr>Bell MT</vt:lpstr>
      <vt:lpstr>Berlin Sans FB</vt:lpstr>
      <vt:lpstr>Calibri</vt:lpstr>
      <vt:lpstr>Candara</vt:lpstr>
      <vt:lpstr>Colonna MT</vt:lpstr>
      <vt:lpstr>Cooper Black</vt:lpstr>
      <vt:lpstr>Curlz MT</vt:lpstr>
      <vt:lpstr>Ebrima</vt:lpstr>
      <vt:lpstr>Elephant</vt:lpstr>
      <vt:lpstr>Georgia</vt:lpstr>
      <vt:lpstr>Impact</vt:lpstr>
      <vt:lpstr>Kristen ITC</vt:lpstr>
      <vt:lpstr>Lucida Bright</vt:lpstr>
      <vt:lpstr>Perpetua</vt:lpstr>
      <vt:lpstr>Sitka Small</vt:lpstr>
      <vt:lpstr>Stencil</vt:lpstr>
      <vt:lpstr>Times New Roman</vt:lpstr>
      <vt:lpstr>Trebuchet MS</vt:lpstr>
      <vt:lpstr>Wide Latin</vt:lpstr>
      <vt:lpstr>Berlin</vt:lpstr>
      <vt:lpstr>Developing Academic &amp; Performance Assessments</vt:lpstr>
      <vt:lpstr>Assessments</vt:lpstr>
      <vt:lpstr>Cognitive Domain     Remembering</vt:lpstr>
      <vt:lpstr>Cognitive Domain      Understanding</vt:lpstr>
      <vt:lpstr>Cognitive Domain   Applying</vt:lpstr>
      <vt:lpstr>Cognitive Domain      Analyzing</vt:lpstr>
      <vt:lpstr>Cognitive Domain     Evaluating</vt:lpstr>
      <vt:lpstr>Cognitive Domain     Creating</vt:lpstr>
      <vt:lpstr>Psychomotor Domain    Imitation</vt:lpstr>
      <vt:lpstr>Psychomotor Domain  Manipulation</vt:lpstr>
      <vt:lpstr>Psychomotor Domain  Precision</vt:lpstr>
      <vt:lpstr>Psychomotor Domain   Articulation</vt:lpstr>
      <vt:lpstr>Psychomotor Domain  Naturalization</vt:lpstr>
      <vt:lpstr>Affective Domain     Receiving</vt:lpstr>
      <vt:lpstr>Affective Domain    Responding</vt:lpstr>
      <vt:lpstr>Affective Domain     Valuing</vt:lpstr>
      <vt:lpstr>Affective Domain    Organization by Values</vt:lpstr>
      <vt:lpstr>Affective Domain    Characterization by Values</vt:lpstr>
      <vt:lpstr>Item Identification</vt:lpstr>
      <vt:lpstr>Practical Exercise</vt:lpstr>
      <vt:lpstr>Test Item Linkage to Objective</vt:lpstr>
      <vt:lpstr>Parts of Questions    Stem</vt:lpstr>
      <vt:lpstr>Examples of Stems</vt:lpstr>
      <vt:lpstr>One Correct Answer</vt:lpstr>
      <vt:lpstr>Plausible but Incorrect Distractors </vt:lpstr>
      <vt:lpstr>Multiple Choice Questions</vt:lpstr>
      <vt:lpstr>Incomplete-Statement  Multiple-Choice </vt:lpstr>
      <vt:lpstr>Matching</vt:lpstr>
      <vt:lpstr>True  False</vt:lpstr>
      <vt:lpstr>Application Questions</vt:lpstr>
      <vt:lpstr>Exclusionary Questions</vt:lpstr>
      <vt:lpstr>Exclusionary Questions</vt:lpstr>
      <vt:lpstr>Exclusionary Questions</vt:lpstr>
      <vt:lpstr>Practical Exercise</vt:lpstr>
      <vt:lpstr>Content Validity</vt:lpstr>
      <vt:lpstr>Practical Exercise</vt:lpstr>
      <vt:lpstr>Test Construction</vt:lpstr>
      <vt:lpstr>Representation of Instructional Objectives </vt:lpstr>
      <vt:lpstr>Representation of Instructional Objectives </vt:lpstr>
      <vt:lpstr>Practical Exercise</vt:lpstr>
      <vt:lpstr>Test Construction</vt:lpstr>
      <vt:lpstr>Test Construction</vt:lpstr>
      <vt:lpstr>Test Construction</vt:lpstr>
      <vt:lpstr>Effective Answer Distribution</vt:lpstr>
      <vt:lpstr>Ineffective Answer Distribution</vt:lpstr>
      <vt:lpstr>Distractor Paradigms</vt:lpstr>
      <vt:lpstr>Distractor Paradigms</vt:lpstr>
      <vt:lpstr>Distractor Paradigms</vt:lpstr>
      <vt:lpstr>Distractor Paradigms</vt:lpstr>
      <vt:lpstr>Test Item Analysis</vt:lpstr>
      <vt:lpstr>Rubrics</vt:lpstr>
      <vt:lpstr>Assessment Functions</vt:lpstr>
      <vt:lpstr>Assessment Functions</vt:lpstr>
      <vt:lpstr>Assessment Functions</vt:lpstr>
      <vt:lpstr>Assessment Functions</vt:lpstr>
      <vt:lpstr>Quantitative Criteria</vt:lpstr>
      <vt:lpstr>Quantitative Criteria  Condition</vt:lpstr>
      <vt:lpstr>Quantitative Criteria  Performance</vt:lpstr>
      <vt:lpstr>Quantitative Criteria  Standard</vt:lpstr>
      <vt:lpstr>Qualitative Criteria</vt:lpstr>
      <vt:lpstr>Qualitative Criteria  Condition</vt:lpstr>
      <vt:lpstr>Qualitative Criteria  Performance</vt:lpstr>
      <vt:lpstr>Qualitative Criteria  Standard</vt:lpstr>
      <vt:lpstr>Multi-Modal Criteria  Condition</vt:lpstr>
      <vt:lpstr>Multi-Modal Criteria  Qualitative Performance</vt:lpstr>
      <vt:lpstr>Multi-Modal Criteria  Quantitative Standard</vt:lpstr>
      <vt:lpstr>Practical Exercise</vt:lpstr>
      <vt:lpstr>Assessment Functions</vt:lpstr>
      <vt:lpstr>Assessment Functions</vt:lpstr>
      <vt:lpstr>Practical Exercise</vt:lpstr>
      <vt:lpstr>Assessment Functions</vt:lpstr>
      <vt:lpstr>Practical Exercise</vt:lpstr>
      <vt:lpstr>Assessment Functions</vt:lpstr>
      <vt:lpstr>Assessment 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Academic &amp; Performance Assessments</dc:title>
  <dc:creator>Karyn Baldini</dc:creator>
  <cp:lastModifiedBy>Kaiser, William T</cp:lastModifiedBy>
  <cp:revision>15</cp:revision>
  <cp:lastPrinted>2018-08-08T17:06:41Z</cp:lastPrinted>
  <dcterms:created xsi:type="dcterms:W3CDTF">2018-08-05T18:02:12Z</dcterms:created>
  <dcterms:modified xsi:type="dcterms:W3CDTF">2018-11-30T14:21:26Z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0x010100E5C27A33B24F624BAC903363833AA6E9</vt:lpwstr>
  </property>
  <property fmtid="{D5CDD505-2E9C-101B-9397-08002B2CF9AE}" pid="3" name="Order">
    <vt:r8>29700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SharedWithUsers">
    <vt:lpwstr/>
  </property>
</Properties>
</file>