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slides/slide6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4.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quickStyle1.xml" ContentType="application/vnd.openxmlformats-officedocument.drawingml.diagramStyl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diagrams/layout3.xml" ContentType="application/vnd.openxmlformats-officedocument.drawingml.diagramLayout+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colors8.xml" ContentType="application/vnd.openxmlformats-officedocument.drawingml.diagramColors+xml"/>
  <Override PartName="/ppt/diagrams/drawing8.xml" ContentType="application/vnd.ms-office.drawingml.diagramDrawing+xml"/>
  <Override PartName="/ppt/handoutMasters/handoutMaster1.xml" ContentType="application/vnd.openxmlformats-officedocument.presentationml.handoutMaster+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theme/theme1.xml" ContentType="application/vnd.openxmlformats-officedocument.them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drawing5.xml" ContentType="application/vnd.ms-office.drawingml.diagramDrawing+xml"/>
  <Override PartName="/ppt/diagrams/colors5.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66"/>
  </p:handoutMasterIdLst>
  <p:sldIdLst>
    <p:sldId id="256" r:id="rId2"/>
    <p:sldId id="269" r:id="rId3"/>
    <p:sldId id="261" r:id="rId4"/>
    <p:sldId id="271" r:id="rId5"/>
    <p:sldId id="272" r:id="rId6"/>
    <p:sldId id="270" r:id="rId7"/>
    <p:sldId id="313" r:id="rId8"/>
    <p:sldId id="314" r:id="rId9"/>
    <p:sldId id="262" r:id="rId10"/>
    <p:sldId id="273" r:id="rId11"/>
    <p:sldId id="274" r:id="rId12"/>
    <p:sldId id="275" r:id="rId13"/>
    <p:sldId id="276" r:id="rId14"/>
    <p:sldId id="277" r:id="rId15"/>
    <p:sldId id="278" r:id="rId16"/>
    <p:sldId id="279" r:id="rId17"/>
    <p:sldId id="280" r:id="rId18"/>
    <p:sldId id="281" r:id="rId19"/>
    <p:sldId id="282" r:id="rId20"/>
    <p:sldId id="284" r:id="rId21"/>
    <p:sldId id="283" r:id="rId22"/>
    <p:sldId id="285" r:id="rId23"/>
    <p:sldId id="286" r:id="rId24"/>
    <p:sldId id="287" r:id="rId25"/>
    <p:sldId id="288" r:id="rId26"/>
    <p:sldId id="289" r:id="rId27"/>
    <p:sldId id="290" r:id="rId28"/>
    <p:sldId id="291" r:id="rId29"/>
    <p:sldId id="292" r:id="rId30"/>
    <p:sldId id="293" r:id="rId31"/>
    <p:sldId id="294" r:id="rId32"/>
    <p:sldId id="295" r:id="rId33"/>
    <p:sldId id="331" r:id="rId34"/>
    <p:sldId id="315" r:id="rId35"/>
    <p:sldId id="296" r:id="rId36"/>
    <p:sldId id="330" r:id="rId37"/>
    <p:sldId id="297" r:id="rId38"/>
    <p:sldId id="317" r:id="rId39"/>
    <p:sldId id="298" r:id="rId40"/>
    <p:sldId id="318" r:id="rId41"/>
    <p:sldId id="299" r:id="rId42"/>
    <p:sldId id="319" r:id="rId43"/>
    <p:sldId id="308" r:id="rId44"/>
    <p:sldId id="304" r:id="rId45"/>
    <p:sldId id="306" r:id="rId46"/>
    <p:sldId id="300" r:id="rId47"/>
    <p:sldId id="320" r:id="rId48"/>
    <p:sldId id="307" r:id="rId49"/>
    <p:sldId id="321" r:id="rId50"/>
    <p:sldId id="322" r:id="rId51"/>
    <p:sldId id="305" r:id="rId52"/>
    <p:sldId id="323" r:id="rId53"/>
    <p:sldId id="324" r:id="rId54"/>
    <p:sldId id="265" r:id="rId55"/>
    <p:sldId id="309" r:id="rId56"/>
    <p:sldId id="266" r:id="rId57"/>
    <p:sldId id="325" r:id="rId58"/>
    <p:sldId id="326" r:id="rId59"/>
    <p:sldId id="327" r:id="rId60"/>
    <p:sldId id="328" r:id="rId61"/>
    <p:sldId id="329" r:id="rId62"/>
    <p:sldId id="267" r:id="rId63"/>
    <p:sldId id="312" r:id="rId64"/>
    <p:sldId id="311" r:id="rId6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7201"/>
    <a:srgbClr val="CC3300"/>
    <a:srgbClr val="C0730C"/>
    <a:srgbClr val="FFB13F"/>
    <a:srgbClr val="FFA219"/>
    <a:srgbClr val="CC0000"/>
    <a:srgbClr val="FF0000"/>
    <a:srgbClr val="993300"/>
    <a:srgbClr val="CC7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61" autoAdjust="0"/>
    <p:restoredTop sz="94660"/>
  </p:normalViewPr>
  <p:slideViewPr>
    <p:cSldViewPr snapToGrid="0">
      <p:cViewPr varScale="1">
        <p:scale>
          <a:sx n="83" d="100"/>
          <a:sy n="83" d="100"/>
        </p:scale>
        <p:origin x="126" y="708"/>
      </p:cViewPr>
      <p:guideLst>
        <p:guide orient="horz" pos="2160"/>
        <p:guide pos="3840"/>
      </p:guideLst>
    </p:cSldViewPr>
  </p:slideViewPr>
  <p:notesTextViewPr>
    <p:cViewPr>
      <p:scale>
        <a:sx n="3" d="2"/>
        <a:sy n="3" d="2"/>
      </p:scale>
      <p:origin x="0" y="0"/>
    </p:cViewPr>
  </p:notesTextViewPr>
  <p:sorterViewPr>
    <p:cViewPr varScale="1">
      <p:scale>
        <a:sx n="1" d="1"/>
        <a:sy n="1" d="1"/>
      </p:scale>
      <p:origin x="0" y="-5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DE37E-6700-4B22-81C7-E84D457BB251}"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0E3C7875-0C1F-4213-806D-84A4A906BB97}" type="pres">
      <dgm:prSet presAssocID="{00FDE37E-6700-4B22-81C7-E84D457BB251}" presName="cycle" presStyleCnt="0">
        <dgm:presLayoutVars>
          <dgm:dir/>
          <dgm:resizeHandles val="exact"/>
        </dgm:presLayoutVars>
      </dgm:prSet>
      <dgm:spPr/>
    </dgm:pt>
  </dgm:ptLst>
  <dgm:cxnLst>
    <dgm:cxn modelId="{F02FDF72-2E15-43A2-BFFF-DE72DDDB2EA7}" type="presOf" srcId="{00FDE37E-6700-4B22-81C7-E84D457BB251}" destId="{0E3C7875-0C1F-4213-806D-84A4A906BB97}" srcOrd="0"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1C3EC-3FCA-445F-9C88-0134140C9CAE}" type="doc">
      <dgm:prSet loTypeId="urn:microsoft.com/office/officeart/2011/layout/HexagonRadial" loCatId="cycle" qsTypeId="urn:microsoft.com/office/officeart/2005/8/quickstyle/3d2" qsCatId="3D" csTypeId="urn:microsoft.com/office/officeart/2005/8/colors/colorful5" csCatId="colorful" phldr="1"/>
      <dgm:spPr/>
      <dgm:t>
        <a:bodyPr/>
        <a:lstStyle/>
        <a:p>
          <a:endParaRPr lang="en-US"/>
        </a:p>
      </dgm:t>
    </dgm:pt>
    <dgm:pt modelId="{A0C482D8-A05A-4A05-BBF6-EAD2A3766CD3}">
      <dgm:prSet phldrT="[Text]" custT="1"/>
      <dgm:spPr>
        <a:solidFill>
          <a:schemeClr val="accent6">
            <a:lumMod val="50000"/>
          </a:schemeClr>
        </a:solidFill>
      </dgm:spPr>
      <dgm:t>
        <a:bodyPr/>
        <a:lstStyle/>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Phase</a:t>
          </a:r>
        </a:p>
      </dgm:t>
    </dgm:pt>
    <dgm:pt modelId="{E6973355-D5F1-425C-9F30-083652343798}" type="parTrans" cxnId="{08E77660-7DF7-42D7-9CB8-BCA09D354A9B}">
      <dgm:prSet/>
      <dgm:spPr/>
      <dgm:t>
        <a:bodyPr/>
        <a:lstStyle/>
        <a:p>
          <a:endParaRPr lang="en-US"/>
        </a:p>
      </dgm:t>
    </dgm:pt>
    <dgm:pt modelId="{FA6484B2-FDD7-4101-B992-F16E17A2B186}" type="sibTrans" cxnId="{08E77660-7DF7-42D7-9CB8-BCA09D354A9B}">
      <dgm:prSet/>
      <dgm:spPr/>
      <dgm:t>
        <a:bodyPr/>
        <a:lstStyle/>
        <a:p>
          <a:endParaRPr lang="en-US"/>
        </a:p>
      </dgm:t>
    </dgm:pt>
    <dgm:pt modelId="{C279B58B-6831-41E8-872E-066A261B8E20}">
      <dgm:prSet phldrT="[Text]" custT="1"/>
      <dgm:spPr>
        <a:solidFill>
          <a:schemeClr val="accent2">
            <a:lumMod val="50000"/>
          </a:schemeClr>
        </a:solidFill>
      </dgm:spPr>
      <dgm:t>
        <a:bodyPr/>
        <a:lstStyle/>
        <a:p>
          <a:r>
            <a:rPr lang="en-US" sz="1600" b="1" spc="0" baseline="0" dirty="0">
              <a:effectLst>
                <a:outerShdw blurRad="50800" dist="38100" dir="5400000" algn="t" rotWithShape="0">
                  <a:prstClr val="black">
                    <a:alpha val="40000"/>
                  </a:prstClr>
                </a:outerShdw>
              </a:effectLst>
            </a:rPr>
            <a:t>Compile Objectives</a:t>
          </a:r>
        </a:p>
      </dgm:t>
    </dgm:pt>
    <dgm:pt modelId="{380C8733-C3A1-4F8F-ADE2-515A8B63A219}" type="parTrans" cxnId="{02F6A376-2CBA-47D2-BCC7-BB7DF9A4945E}">
      <dgm:prSet/>
      <dgm:spPr/>
      <dgm:t>
        <a:bodyPr/>
        <a:lstStyle/>
        <a:p>
          <a:endParaRPr lang="en-US"/>
        </a:p>
      </dgm:t>
    </dgm:pt>
    <dgm:pt modelId="{CC8F97A7-F9D2-452F-9BB9-3A9193818A56}" type="sibTrans" cxnId="{02F6A376-2CBA-47D2-BCC7-BB7DF9A4945E}">
      <dgm:prSet/>
      <dgm:spPr/>
      <dgm:t>
        <a:bodyPr/>
        <a:lstStyle/>
        <a:p>
          <a:endParaRPr lang="en-US"/>
        </a:p>
      </dgm:t>
    </dgm:pt>
    <dgm:pt modelId="{96B62D77-1251-42B9-919C-565DFEE9E7FA}">
      <dgm:prSet phldrT="[Text]" custT="1"/>
      <dgm:spPr>
        <a:solidFill>
          <a:schemeClr val="accent5">
            <a:lumMod val="75000"/>
          </a:schemeClr>
        </a:solidFill>
      </dgm:spPr>
      <dgm:t>
        <a:bodyPr/>
        <a:lstStyle/>
        <a:p>
          <a:r>
            <a:rPr lang="en-US" sz="1600" b="1" dirty="0">
              <a:effectLst>
                <a:outerShdw blurRad="50800" dist="38100" dir="5400000" algn="t" rotWithShape="0">
                  <a:prstClr val="black">
                    <a:alpha val="40000"/>
                  </a:prstClr>
                </a:outerShdw>
              </a:effectLst>
            </a:rPr>
            <a:t>Determine Scope</a:t>
          </a:r>
        </a:p>
      </dgm:t>
    </dgm:pt>
    <dgm:pt modelId="{6D95D5E3-1399-4ED4-9204-723AE6942E09}" type="parTrans" cxnId="{EFD44C87-1C37-4DEC-87C1-0ABB02CF90D0}">
      <dgm:prSet/>
      <dgm:spPr/>
      <dgm:t>
        <a:bodyPr/>
        <a:lstStyle/>
        <a:p>
          <a:endParaRPr lang="en-US"/>
        </a:p>
      </dgm:t>
    </dgm:pt>
    <dgm:pt modelId="{C875C5D7-5604-46DE-A127-7A5260B04455}" type="sibTrans" cxnId="{EFD44C87-1C37-4DEC-87C1-0ABB02CF90D0}">
      <dgm:prSet/>
      <dgm:spPr/>
      <dgm:t>
        <a:bodyPr/>
        <a:lstStyle/>
        <a:p>
          <a:endParaRPr lang="en-US"/>
        </a:p>
      </dgm:t>
    </dgm:pt>
    <dgm:pt modelId="{BC43CB89-2009-4518-B298-B35F5371D153}">
      <dgm:prSet phldrT="[Text]" custT="1"/>
      <dgm:spPr>
        <a:solidFill>
          <a:srgbClr val="C00000"/>
        </a:solidFill>
      </dgm:spPr>
      <dgm:t>
        <a:bodyPr/>
        <a:lstStyle/>
        <a:p>
          <a:r>
            <a:rPr lang="en-US" sz="1600" b="1" dirty="0">
              <a:effectLst>
                <a:outerShdw blurRad="50800" dist="38100" dir="5400000" algn="t" rotWithShape="0">
                  <a:prstClr val="black">
                    <a:alpha val="40000"/>
                  </a:prstClr>
                </a:outerShdw>
              </a:effectLst>
            </a:rPr>
            <a:t>Outline Topics</a:t>
          </a:r>
        </a:p>
      </dgm:t>
    </dgm:pt>
    <dgm:pt modelId="{6A85CB6E-5DE7-4A38-AFB7-117A9BFB77E7}" type="parTrans" cxnId="{EA7F365B-A9F2-410D-BCBA-0F4069721610}">
      <dgm:prSet/>
      <dgm:spPr/>
      <dgm:t>
        <a:bodyPr/>
        <a:lstStyle/>
        <a:p>
          <a:endParaRPr lang="en-US"/>
        </a:p>
      </dgm:t>
    </dgm:pt>
    <dgm:pt modelId="{51D3B879-2080-4A4C-BBA8-BAB14EC98CB2}" type="sibTrans" cxnId="{EA7F365B-A9F2-410D-BCBA-0F4069721610}">
      <dgm:prSet/>
      <dgm:spPr/>
      <dgm:t>
        <a:bodyPr/>
        <a:lstStyle/>
        <a:p>
          <a:endParaRPr lang="en-US"/>
        </a:p>
      </dgm:t>
    </dgm:pt>
    <dgm:pt modelId="{10D60262-64B8-403B-BD9D-FDC88F790B02}">
      <dgm:prSet phldrT="[Text]" custT="1"/>
      <dgm:spPr>
        <a:solidFill>
          <a:schemeClr val="accent3">
            <a:lumMod val="50000"/>
          </a:schemeClr>
        </a:solidFill>
      </dgm:spPr>
      <dgm:t>
        <a:bodyPr/>
        <a:lstStyle/>
        <a:p>
          <a:r>
            <a:rPr lang="en-US" sz="1400" b="1" dirty="0">
              <a:effectLst>
                <a:outerShdw blurRad="50800" dist="38100" dir="5400000" algn="t" rotWithShape="0">
                  <a:prstClr val="black">
                    <a:alpha val="40000"/>
                  </a:prstClr>
                </a:outerShdw>
              </a:effectLst>
            </a:rPr>
            <a:t>Instructional Methods</a:t>
          </a:r>
        </a:p>
      </dgm:t>
    </dgm:pt>
    <dgm:pt modelId="{C24D9E81-46B6-472B-95B0-6304D22585C0}" type="parTrans" cxnId="{B473AE03-A097-4CF8-889C-F59AC18C0E4C}">
      <dgm:prSet/>
      <dgm:spPr/>
      <dgm:t>
        <a:bodyPr/>
        <a:lstStyle/>
        <a:p>
          <a:endParaRPr lang="en-US"/>
        </a:p>
      </dgm:t>
    </dgm:pt>
    <dgm:pt modelId="{36A02F9B-7611-4B90-BB64-41AD8FD21A40}" type="sibTrans" cxnId="{B473AE03-A097-4CF8-889C-F59AC18C0E4C}">
      <dgm:prSet/>
      <dgm:spPr/>
      <dgm:t>
        <a:bodyPr/>
        <a:lstStyle/>
        <a:p>
          <a:endParaRPr lang="en-US"/>
        </a:p>
      </dgm:t>
    </dgm:pt>
    <dgm:pt modelId="{9024A084-CDBA-4BB7-82A3-44B6D8E27E81}">
      <dgm:prSet phldrT="[Text]" custT="1"/>
      <dgm:spPr>
        <a:solidFill>
          <a:schemeClr val="accent1">
            <a:lumMod val="75000"/>
          </a:schemeClr>
        </a:solidFill>
      </dgm:spPr>
      <dgm:t>
        <a:bodyPr/>
        <a:lstStyle/>
        <a:p>
          <a:r>
            <a:rPr lang="en-US" sz="1650" b="1" baseline="0" dirty="0">
              <a:effectLst>
                <a:outerShdw blurRad="50800" dist="38100" dir="5400000" algn="t" rotWithShape="0">
                  <a:prstClr val="black">
                    <a:alpha val="40000"/>
                  </a:prstClr>
                </a:outerShdw>
              </a:effectLst>
            </a:rPr>
            <a:t>Determine Time</a:t>
          </a:r>
        </a:p>
      </dgm:t>
    </dgm:pt>
    <dgm:pt modelId="{F4C340B0-0484-400D-B87F-4809B1EF3A60}" type="parTrans" cxnId="{B68130CC-5B2D-4018-AB02-993F1E8BB126}">
      <dgm:prSet/>
      <dgm:spPr/>
      <dgm:t>
        <a:bodyPr/>
        <a:lstStyle/>
        <a:p>
          <a:endParaRPr lang="en-US"/>
        </a:p>
      </dgm:t>
    </dgm:pt>
    <dgm:pt modelId="{73265CC0-AA58-4A05-A681-7634D0A05F81}" type="sibTrans" cxnId="{B68130CC-5B2D-4018-AB02-993F1E8BB126}">
      <dgm:prSet/>
      <dgm:spPr/>
      <dgm:t>
        <a:bodyPr/>
        <a:lstStyle/>
        <a:p>
          <a:endParaRPr lang="en-US"/>
        </a:p>
      </dgm:t>
    </dgm:pt>
    <dgm:pt modelId="{D0CA3872-2B72-4FD7-9027-1BB485F4B66E}">
      <dgm:prSet phldrT="[Text]" custT="1"/>
      <dgm:spPr>
        <a:solidFill>
          <a:schemeClr val="accent3">
            <a:lumMod val="75000"/>
          </a:schemeClr>
        </a:solidFill>
      </dgm:spPr>
      <dgm:t>
        <a:bodyPr/>
        <a:lstStyle/>
        <a:p>
          <a:r>
            <a:rPr lang="en-US" sz="1500" b="1" baseline="0" dirty="0">
              <a:solidFill>
                <a:srgbClr val="FFFFFF"/>
              </a:solidFill>
              <a:effectLst>
                <a:outerShdw blurRad="50800" dist="38100" dir="5400000" algn="t" rotWithShape="0">
                  <a:prstClr val="black">
                    <a:alpha val="40000"/>
                  </a:prstClr>
                </a:outerShdw>
              </a:effectLst>
            </a:rPr>
            <a:t>Preliminary Test Material</a:t>
          </a:r>
        </a:p>
      </dgm:t>
    </dgm:pt>
    <dgm:pt modelId="{2942A093-0B00-4225-88E0-2F77BD4C4B20}" type="parTrans" cxnId="{4AD975CA-EEAC-4A87-A8B0-7B1AE5DEC182}">
      <dgm:prSet/>
      <dgm:spPr/>
      <dgm:t>
        <a:bodyPr/>
        <a:lstStyle/>
        <a:p>
          <a:endParaRPr lang="en-US"/>
        </a:p>
      </dgm:t>
    </dgm:pt>
    <dgm:pt modelId="{40709470-3F4C-4A71-88C1-ADD1821771E3}" type="sibTrans" cxnId="{4AD975CA-EEAC-4A87-A8B0-7B1AE5DEC182}">
      <dgm:prSet/>
      <dgm:spPr/>
      <dgm:t>
        <a:bodyPr/>
        <a:lstStyle/>
        <a:p>
          <a:endParaRPr lang="en-US"/>
        </a:p>
      </dgm:t>
    </dgm:pt>
    <dgm:pt modelId="{16BF90A1-5EBB-4482-8B34-CB6905D56AEA}" type="pres">
      <dgm:prSet presAssocID="{1581C3EC-3FCA-445F-9C88-0134140C9CAE}" presName="Name0" presStyleCnt="0">
        <dgm:presLayoutVars>
          <dgm:chMax val="1"/>
          <dgm:chPref val="1"/>
          <dgm:dir/>
          <dgm:animOne val="branch"/>
          <dgm:animLvl val="lvl"/>
        </dgm:presLayoutVars>
      </dgm:prSet>
      <dgm:spPr/>
    </dgm:pt>
    <dgm:pt modelId="{7FA53B17-2C4D-4B89-9ED6-5EA60B5FBD1C}" type="pres">
      <dgm:prSet presAssocID="{A0C482D8-A05A-4A05-BBF6-EAD2A3766CD3}" presName="Parent" presStyleLbl="node0" presStyleIdx="0" presStyleCnt="1">
        <dgm:presLayoutVars>
          <dgm:chMax val="6"/>
          <dgm:chPref val="6"/>
        </dgm:presLayoutVars>
      </dgm:prSet>
      <dgm:spPr/>
    </dgm:pt>
    <dgm:pt modelId="{37E3081E-C4C3-4BCD-889D-F731E43FD0A7}" type="pres">
      <dgm:prSet presAssocID="{C279B58B-6831-41E8-872E-066A261B8E20}" presName="Accent1" presStyleCnt="0"/>
      <dgm:spPr/>
    </dgm:pt>
    <dgm:pt modelId="{DC092BB5-AC9B-44E7-8FE6-E5D9A27673B5}" type="pres">
      <dgm:prSet presAssocID="{C279B58B-6831-41E8-872E-066A261B8E20}" presName="Accent" presStyleLbl="bgShp" presStyleIdx="0" presStyleCnt="6"/>
      <dgm:spPr/>
    </dgm:pt>
    <dgm:pt modelId="{782FBE1E-BCC4-4AED-940A-6BAF469E6D27}" type="pres">
      <dgm:prSet presAssocID="{C279B58B-6831-41E8-872E-066A261B8E20}" presName="Child1" presStyleLbl="node1" presStyleIdx="0" presStyleCnt="6">
        <dgm:presLayoutVars>
          <dgm:chMax val="0"/>
          <dgm:chPref val="0"/>
          <dgm:bulletEnabled val="1"/>
        </dgm:presLayoutVars>
      </dgm:prSet>
      <dgm:spPr/>
    </dgm:pt>
    <dgm:pt modelId="{B1CF4B91-DE28-4B6D-8152-8FC09EA3B0B8}" type="pres">
      <dgm:prSet presAssocID="{96B62D77-1251-42B9-919C-565DFEE9E7FA}" presName="Accent2" presStyleCnt="0"/>
      <dgm:spPr/>
    </dgm:pt>
    <dgm:pt modelId="{C2C1E069-F80C-4108-B8C0-22DED669839E}" type="pres">
      <dgm:prSet presAssocID="{96B62D77-1251-42B9-919C-565DFEE9E7FA}" presName="Accent" presStyleLbl="bgShp" presStyleIdx="1" presStyleCnt="6"/>
      <dgm:spPr>
        <a:solidFill>
          <a:schemeClr val="accent4">
            <a:lumMod val="75000"/>
          </a:schemeClr>
        </a:solidFill>
      </dgm:spPr>
    </dgm:pt>
    <dgm:pt modelId="{2402D171-4070-406B-BDED-298721FAD832}" type="pres">
      <dgm:prSet presAssocID="{96B62D77-1251-42B9-919C-565DFEE9E7FA}" presName="Child2" presStyleLbl="node1" presStyleIdx="1" presStyleCnt="6">
        <dgm:presLayoutVars>
          <dgm:chMax val="0"/>
          <dgm:chPref val="0"/>
          <dgm:bulletEnabled val="1"/>
        </dgm:presLayoutVars>
      </dgm:prSet>
      <dgm:spPr/>
    </dgm:pt>
    <dgm:pt modelId="{175DBB22-5AFC-4E60-9304-425CF7C12CE2}" type="pres">
      <dgm:prSet presAssocID="{BC43CB89-2009-4518-B298-B35F5371D153}" presName="Accent3" presStyleCnt="0"/>
      <dgm:spPr/>
    </dgm:pt>
    <dgm:pt modelId="{B16A5A46-8C1E-411C-891A-81A56F400169}" type="pres">
      <dgm:prSet presAssocID="{BC43CB89-2009-4518-B298-B35F5371D153}" presName="Accent" presStyleLbl="bgShp" presStyleIdx="2" presStyleCnt="6"/>
      <dgm:spPr>
        <a:solidFill>
          <a:schemeClr val="accent4">
            <a:lumMod val="75000"/>
          </a:schemeClr>
        </a:solidFill>
      </dgm:spPr>
    </dgm:pt>
    <dgm:pt modelId="{B72D7B9F-225F-44E3-B154-A4CDD616F718}" type="pres">
      <dgm:prSet presAssocID="{BC43CB89-2009-4518-B298-B35F5371D153}" presName="Child3" presStyleLbl="node1" presStyleIdx="2" presStyleCnt="6">
        <dgm:presLayoutVars>
          <dgm:chMax val="0"/>
          <dgm:chPref val="0"/>
          <dgm:bulletEnabled val="1"/>
        </dgm:presLayoutVars>
      </dgm:prSet>
      <dgm:spPr/>
    </dgm:pt>
    <dgm:pt modelId="{DE5B79F6-3422-423C-B67C-EB8619008FE2}" type="pres">
      <dgm:prSet presAssocID="{10D60262-64B8-403B-BD9D-FDC88F790B02}" presName="Accent4" presStyleCnt="0"/>
      <dgm:spPr/>
    </dgm:pt>
    <dgm:pt modelId="{86E88CE6-56F4-4CDA-8B40-511D8A04F5FA}" type="pres">
      <dgm:prSet presAssocID="{10D60262-64B8-403B-BD9D-FDC88F790B02}" presName="Accent" presStyleLbl="bgShp" presStyleIdx="3" presStyleCnt="6"/>
      <dgm:spPr>
        <a:solidFill>
          <a:schemeClr val="accent4">
            <a:lumMod val="75000"/>
          </a:schemeClr>
        </a:solidFill>
      </dgm:spPr>
    </dgm:pt>
    <dgm:pt modelId="{0A2BF9D6-7C4D-4393-9ADD-50BC1D6DC13F}" type="pres">
      <dgm:prSet presAssocID="{10D60262-64B8-403B-BD9D-FDC88F790B02}" presName="Child4" presStyleLbl="node1" presStyleIdx="3" presStyleCnt="6">
        <dgm:presLayoutVars>
          <dgm:chMax val="0"/>
          <dgm:chPref val="0"/>
          <dgm:bulletEnabled val="1"/>
        </dgm:presLayoutVars>
      </dgm:prSet>
      <dgm:spPr/>
    </dgm:pt>
    <dgm:pt modelId="{A6A2D071-F1E7-4ADC-AB7D-E2E6BDB1E865}" type="pres">
      <dgm:prSet presAssocID="{9024A084-CDBA-4BB7-82A3-44B6D8E27E81}" presName="Accent5" presStyleCnt="0"/>
      <dgm:spPr/>
    </dgm:pt>
    <dgm:pt modelId="{7B2118D5-00E9-4DD6-AF25-21C59D6E1D13}" type="pres">
      <dgm:prSet presAssocID="{9024A084-CDBA-4BB7-82A3-44B6D8E27E81}" presName="Accent" presStyleLbl="bgShp" presStyleIdx="4" presStyleCnt="6"/>
      <dgm:spPr>
        <a:solidFill>
          <a:schemeClr val="accent4">
            <a:lumMod val="75000"/>
          </a:schemeClr>
        </a:solidFill>
      </dgm:spPr>
    </dgm:pt>
    <dgm:pt modelId="{5FC23061-DE99-4202-83D8-CC8991EB6878}" type="pres">
      <dgm:prSet presAssocID="{9024A084-CDBA-4BB7-82A3-44B6D8E27E81}" presName="Child5" presStyleLbl="node1" presStyleIdx="4" presStyleCnt="6">
        <dgm:presLayoutVars>
          <dgm:chMax val="0"/>
          <dgm:chPref val="0"/>
          <dgm:bulletEnabled val="1"/>
        </dgm:presLayoutVars>
      </dgm:prSet>
      <dgm:spPr/>
    </dgm:pt>
    <dgm:pt modelId="{3F8EB2D5-8AD2-4EC4-9DC2-38E48265BBA1}" type="pres">
      <dgm:prSet presAssocID="{D0CA3872-2B72-4FD7-9027-1BB485F4B66E}" presName="Accent6" presStyleCnt="0"/>
      <dgm:spPr/>
    </dgm:pt>
    <dgm:pt modelId="{FE21CCA2-ED4A-4D4F-BC98-5D6F2BE3F70A}" type="pres">
      <dgm:prSet presAssocID="{D0CA3872-2B72-4FD7-9027-1BB485F4B66E}" presName="Accent" presStyleLbl="bgShp" presStyleIdx="5" presStyleCnt="6"/>
      <dgm:spPr>
        <a:solidFill>
          <a:schemeClr val="accent4">
            <a:lumMod val="75000"/>
          </a:schemeClr>
        </a:solidFill>
      </dgm:spPr>
    </dgm:pt>
    <dgm:pt modelId="{2DA21503-4248-4C47-A485-F21190F7B19E}" type="pres">
      <dgm:prSet presAssocID="{D0CA3872-2B72-4FD7-9027-1BB485F4B66E}" presName="Child6" presStyleLbl="node1" presStyleIdx="5" presStyleCnt="6">
        <dgm:presLayoutVars>
          <dgm:chMax val="0"/>
          <dgm:chPref val="0"/>
          <dgm:bulletEnabled val="1"/>
        </dgm:presLayoutVars>
      </dgm:prSet>
      <dgm:spPr/>
    </dgm:pt>
  </dgm:ptLst>
  <dgm:cxnLst>
    <dgm:cxn modelId="{B473AE03-A097-4CF8-889C-F59AC18C0E4C}" srcId="{A0C482D8-A05A-4A05-BBF6-EAD2A3766CD3}" destId="{10D60262-64B8-403B-BD9D-FDC88F790B02}" srcOrd="3" destOrd="0" parTransId="{C24D9E81-46B6-472B-95B0-6304D22585C0}" sibTransId="{36A02F9B-7611-4B90-BB64-41AD8FD21A40}"/>
    <dgm:cxn modelId="{74938427-52B7-470A-8853-2C4FA67AA6F0}" type="presOf" srcId="{96B62D77-1251-42B9-919C-565DFEE9E7FA}" destId="{2402D171-4070-406B-BDED-298721FAD832}" srcOrd="0" destOrd="0" presId="urn:microsoft.com/office/officeart/2011/layout/HexagonRadial"/>
    <dgm:cxn modelId="{5DB6D035-C312-41BC-8A73-389C205264B4}" type="presOf" srcId="{10D60262-64B8-403B-BD9D-FDC88F790B02}" destId="{0A2BF9D6-7C4D-4393-9ADD-50BC1D6DC13F}" srcOrd="0" destOrd="0" presId="urn:microsoft.com/office/officeart/2011/layout/HexagonRadial"/>
    <dgm:cxn modelId="{EA7F365B-A9F2-410D-BCBA-0F4069721610}" srcId="{A0C482D8-A05A-4A05-BBF6-EAD2A3766CD3}" destId="{BC43CB89-2009-4518-B298-B35F5371D153}" srcOrd="2" destOrd="0" parTransId="{6A85CB6E-5DE7-4A38-AFB7-117A9BFB77E7}" sibTransId="{51D3B879-2080-4A4C-BBA8-BAB14EC98CB2}"/>
    <dgm:cxn modelId="{08E77660-7DF7-42D7-9CB8-BCA09D354A9B}" srcId="{1581C3EC-3FCA-445F-9C88-0134140C9CAE}" destId="{A0C482D8-A05A-4A05-BBF6-EAD2A3766CD3}" srcOrd="0" destOrd="0" parTransId="{E6973355-D5F1-425C-9F30-083652343798}" sibTransId="{FA6484B2-FDD7-4101-B992-F16E17A2B186}"/>
    <dgm:cxn modelId="{02F6A376-2CBA-47D2-BCC7-BB7DF9A4945E}" srcId="{A0C482D8-A05A-4A05-BBF6-EAD2A3766CD3}" destId="{C279B58B-6831-41E8-872E-066A261B8E20}" srcOrd="0" destOrd="0" parTransId="{380C8733-C3A1-4F8F-ADE2-515A8B63A219}" sibTransId="{CC8F97A7-F9D2-452F-9BB9-3A9193818A56}"/>
    <dgm:cxn modelId="{EFD44C87-1C37-4DEC-87C1-0ABB02CF90D0}" srcId="{A0C482D8-A05A-4A05-BBF6-EAD2A3766CD3}" destId="{96B62D77-1251-42B9-919C-565DFEE9E7FA}" srcOrd="1" destOrd="0" parTransId="{6D95D5E3-1399-4ED4-9204-723AE6942E09}" sibTransId="{C875C5D7-5604-46DE-A127-7A5260B04455}"/>
    <dgm:cxn modelId="{C3F4A087-F30B-4A32-9E80-A77A8BE9DC18}" type="presOf" srcId="{9024A084-CDBA-4BB7-82A3-44B6D8E27E81}" destId="{5FC23061-DE99-4202-83D8-CC8991EB6878}" srcOrd="0" destOrd="0" presId="urn:microsoft.com/office/officeart/2011/layout/HexagonRadial"/>
    <dgm:cxn modelId="{4233CFB0-37FE-49B0-9305-29F8FBA4568E}" type="presOf" srcId="{BC43CB89-2009-4518-B298-B35F5371D153}" destId="{B72D7B9F-225F-44E3-B154-A4CDD616F718}" srcOrd="0" destOrd="0" presId="urn:microsoft.com/office/officeart/2011/layout/HexagonRadial"/>
    <dgm:cxn modelId="{5636B4BF-2C1F-4ABF-954A-B1CCC67C2CFC}" type="presOf" srcId="{A0C482D8-A05A-4A05-BBF6-EAD2A3766CD3}" destId="{7FA53B17-2C4D-4B89-9ED6-5EA60B5FBD1C}" srcOrd="0" destOrd="0" presId="urn:microsoft.com/office/officeart/2011/layout/HexagonRadial"/>
    <dgm:cxn modelId="{4AD975CA-EEAC-4A87-A8B0-7B1AE5DEC182}" srcId="{A0C482D8-A05A-4A05-BBF6-EAD2A3766CD3}" destId="{D0CA3872-2B72-4FD7-9027-1BB485F4B66E}" srcOrd="5" destOrd="0" parTransId="{2942A093-0B00-4225-88E0-2F77BD4C4B20}" sibTransId="{40709470-3F4C-4A71-88C1-ADD1821771E3}"/>
    <dgm:cxn modelId="{B68130CC-5B2D-4018-AB02-993F1E8BB126}" srcId="{A0C482D8-A05A-4A05-BBF6-EAD2A3766CD3}" destId="{9024A084-CDBA-4BB7-82A3-44B6D8E27E81}" srcOrd="4" destOrd="0" parTransId="{F4C340B0-0484-400D-B87F-4809B1EF3A60}" sibTransId="{73265CC0-AA58-4A05-A681-7634D0A05F81}"/>
    <dgm:cxn modelId="{B3B62ED2-6DB5-467C-82AC-04CF4BB7A66C}" type="presOf" srcId="{D0CA3872-2B72-4FD7-9027-1BB485F4B66E}" destId="{2DA21503-4248-4C47-A485-F21190F7B19E}" srcOrd="0" destOrd="0" presId="urn:microsoft.com/office/officeart/2011/layout/HexagonRadial"/>
    <dgm:cxn modelId="{A4245DD2-B282-4223-A36B-2909EB37178D}" type="presOf" srcId="{1581C3EC-3FCA-445F-9C88-0134140C9CAE}" destId="{16BF90A1-5EBB-4482-8B34-CB6905D56AEA}" srcOrd="0" destOrd="0" presId="urn:microsoft.com/office/officeart/2011/layout/HexagonRadial"/>
    <dgm:cxn modelId="{E2D19AD6-31A4-4972-8E1E-C1C8DD008A9C}" type="presOf" srcId="{C279B58B-6831-41E8-872E-066A261B8E20}" destId="{782FBE1E-BCC4-4AED-940A-6BAF469E6D27}" srcOrd="0" destOrd="0" presId="urn:microsoft.com/office/officeart/2011/layout/HexagonRadial"/>
    <dgm:cxn modelId="{48B669AF-301A-4FC7-ADDF-D96E55BCB65A}" type="presParOf" srcId="{16BF90A1-5EBB-4482-8B34-CB6905D56AEA}" destId="{7FA53B17-2C4D-4B89-9ED6-5EA60B5FBD1C}" srcOrd="0" destOrd="0" presId="urn:microsoft.com/office/officeart/2011/layout/HexagonRadial"/>
    <dgm:cxn modelId="{E5B32436-C40D-4166-AA72-5AC916EC5E99}" type="presParOf" srcId="{16BF90A1-5EBB-4482-8B34-CB6905D56AEA}" destId="{37E3081E-C4C3-4BCD-889D-F731E43FD0A7}" srcOrd="1" destOrd="0" presId="urn:microsoft.com/office/officeart/2011/layout/HexagonRadial"/>
    <dgm:cxn modelId="{E1FB4D9E-9662-486D-8E68-7566161841D6}" type="presParOf" srcId="{37E3081E-C4C3-4BCD-889D-F731E43FD0A7}" destId="{DC092BB5-AC9B-44E7-8FE6-E5D9A27673B5}" srcOrd="0" destOrd="0" presId="urn:microsoft.com/office/officeart/2011/layout/HexagonRadial"/>
    <dgm:cxn modelId="{642D413B-6978-41F0-8193-9CB9439DA0B5}" type="presParOf" srcId="{16BF90A1-5EBB-4482-8B34-CB6905D56AEA}" destId="{782FBE1E-BCC4-4AED-940A-6BAF469E6D27}" srcOrd="2" destOrd="0" presId="urn:microsoft.com/office/officeart/2011/layout/HexagonRadial"/>
    <dgm:cxn modelId="{14F53206-ED15-462F-B89A-8209F830C25A}" type="presParOf" srcId="{16BF90A1-5EBB-4482-8B34-CB6905D56AEA}" destId="{B1CF4B91-DE28-4B6D-8152-8FC09EA3B0B8}" srcOrd="3" destOrd="0" presId="urn:microsoft.com/office/officeart/2011/layout/HexagonRadial"/>
    <dgm:cxn modelId="{0BCAA24A-109B-49C3-B324-5D143E7266A3}" type="presParOf" srcId="{B1CF4B91-DE28-4B6D-8152-8FC09EA3B0B8}" destId="{C2C1E069-F80C-4108-B8C0-22DED669839E}" srcOrd="0" destOrd="0" presId="urn:microsoft.com/office/officeart/2011/layout/HexagonRadial"/>
    <dgm:cxn modelId="{8DD7563F-FC21-4B72-9D24-634783BD7567}" type="presParOf" srcId="{16BF90A1-5EBB-4482-8B34-CB6905D56AEA}" destId="{2402D171-4070-406B-BDED-298721FAD832}" srcOrd="4" destOrd="0" presId="urn:microsoft.com/office/officeart/2011/layout/HexagonRadial"/>
    <dgm:cxn modelId="{D25D69A3-014D-40C5-8FB5-257B5524A900}" type="presParOf" srcId="{16BF90A1-5EBB-4482-8B34-CB6905D56AEA}" destId="{175DBB22-5AFC-4E60-9304-425CF7C12CE2}" srcOrd="5" destOrd="0" presId="urn:microsoft.com/office/officeart/2011/layout/HexagonRadial"/>
    <dgm:cxn modelId="{CC64A0AE-45E6-40AB-87B3-15C89FA87A32}" type="presParOf" srcId="{175DBB22-5AFC-4E60-9304-425CF7C12CE2}" destId="{B16A5A46-8C1E-411C-891A-81A56F400169}" srcOrd="0" destOrd="0" presId="urn:microsoft.com/office/officeart/2011/layout/HexagonRadial"/>
    <dgm:cxn modelId="{0F8BB2D8-D05F-472C-9CBD-939D73F0E597}" type="presParOf" srcId="{16BF90A1-5EBB-4482-8B34-CB6905D56AEA}" destId="{B72D7B9F-225F-44E3-B154-A4CDD616F718}" srcOrd="6" destOrd="0" presId="urn:microsoft.com/office/officeart/2011/layout/HexagonRadial"/>
    <dgm:cxn modelId="{19E11231-C2F8-42D4-842F-A9763312DD9F}" type="presParOf" srcId="{16BF90A1-5EBB-4482-8B34-CB6905D56AEA}" destId="{DE5B79F6-3422-423C-B67C-EB8619008FE2}" srcOrd="7" destOrd="0" presId="urn:microsoft.com/office/officeart/2011/layout/HexagonRadial"/>
    <dgm:cxn modelId="{C9B20647-A543-493B-83B5-59DDEB29D621}" type="presParOf" srcId="{DE5B79F6-3422-423C-B67C-EB8619008FE2}" destId="{86E88CE6-56F4-4CDA-8B40-511D8A04F5FA}" srcOrd="0" destOrd="0" presId="urn:microsoft.com/office/officeart/2011/layout/HexagonRadial"/>
    <dgm:cxn modelId="{821B456D-7DB2-49DD-9439-1DEA16B1C4E7}" type="presParOf" srcId="{16BF90A1-5EBB-4482-8B34-CB6905D56AEA}" destId="{0A2BF9D6-7C4D-4393-9ADD-50BC1D6DC13F}" srcOrd="8" destOrd="0" presId="urn:microsoft.com/office/officeart/2011/layout/HexagonRadial"/>
    <dgm:cxn modelId="{EA65B7EF-DF69-4F91-A1C4-D5FA032D1C8F}" type="presParOf" srcId="{16BF90A1-5EBB-4482-8B34-CB6905D56AEA}" destId="{A6A2D071-F1E7-4ADC-AB7D-E2E6BDB1E865}" srcOrd="9" destOrd="0" presId="urn:microsoft.com/office/officeart/2011/layout/HexagonRadial"/>
    <dgm:cxn modelId="{66B88271-BAA6-46E8-A8EC-5214E5B87FF8}" type="presParOf" srcId="{A6A2D071-F1E7-4ADC-AB7D-E2E6BDB1E865}" destId="{7B2118D5-00E9-4DD6-AF25-21C59D6E1D13}" srcOrd="0" destOrd="0" presId="urn:microsoft.com/office/officeart/2011/layout/HexagonRadial"/>
    <dgm:cxn modelId="{4AFF1466-C9C2-48BC-8059-DAB00008990C}" type="presParOf" srcId="{16BF90A1-5EBB-4482-8B34-CB6905D56AEA}" destId="{5FC23061-DE99-4202-83D8-CC8991EB6878}" srcOrd="10" destOrd="0" presId="urn:microsoft.com/office/officeart/2011/layout/HexagonRadial"/>
    <dgm:cxn modelId="{28344123-F805-43C1-8507-5AA7A38EA6D8}" type="presParOf" srcId="{16BF90A1-5EBB-4482-8B34-CB6905D56AEA}" destId="{3F8EB2D5-8AD2-4EC4-9DC2-38E48265BBA1}" srcOrd="11" destOrd="0" presId="urn:microsoft.com/office/officeart/2011/layout/HexagonRadial"/>
    <dgm:cxn modelId="{00865026-AF5C-41C5-B44C-2B484FECD143}" type="presParOf" srcId="{3F8EB2D5-8AD2-4EC4-9DC2-38E48265BBA1}" destId="{FE21CCA2-ED4A-4D4F-BC98-5D6F2BE3F70A}" srcOrd="0" destOrd="0" presId="urn:microsoft.com/office/officeart/2011/layout/HexagonRadial"/>
    <dgm:cxn modelId="{235C25C5-0892-4410-891B-C5293BB1D454}" type="presParOf" srcId="{16BF90A1-5EBB-4482-8B34-CB6905D56AEA}" destId="{2DA21503-4248-4C47-A485-F21190F7B19E}"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1174FB-6F66-4258-8FBC-56A0828C69CF}" type="doc">
      <dgm:prSet loTypeId="urn:microsoft.com/office/officeart/2016/7/layout/VerticalHollowActionList" loCatId="List" qsTypeId="urn:microsoft.com/office/officeart/2005/8/quickstyle/simple2" qsCatId="simple" csTypeId="urn:microsoft.com/office/officeart/2005/8/colors/colorful5" csCatId="colorful" phldr="1"/>
      <dgm:spPr/>
      <dgm:t>
        <a:bodyPr/>
        <a:lstStyle/>
        <a:p>
          <a:endParaRPr lang="en-US"/>
        </a:p>
      </dgm:t>
    </dgm:pt>
    <dgm:pt modelId="{79C6C2FE-0578-4659-BFFB-3C318CBF4EF9}">
      <dgm:prSet/>
      <dgm:spPr>
        <a:scene3d>
          <a:camera prst="orthographicFront"/>
          <a:lightRig rig="threePt" dir="t"/>
        </a:scene3d>
        <a:sp3d>
          <a:bevelT prst="relaxedInset"/>
        </a:sp3d>
      </dgm:spPr>
      <dgm:t>
        <a:bodyPr/>
        <a:lstStyle/>
        <a:p>
          <a:r>
            <a:rPr lang="en-US"/>
            <a:t>Use</a:t>
          </a:r>
        </a:p>
      </dgm:t>
    </dgm:pt>
    <dgm:pt modelId="{5352E4C1-7709-4BE3-9DB3-EF852BB48358}" type="parTrans" cxnId="{AF008EFC-D988-49F2-AD31-32067EE4831F}">
      <dgm:prSet/>
      <dgm:spPr/>
      <dgm:t>
        <a:bodyPr/>
        <a:lstStyle/>
        <a:p>
          <a:endParaRPr lang="en-US"/>
        </a:p>
      </dgm:t>
    </dgm:pt>
    <dgm:pt modelId="{5197D187-1E1C-4B7B-95C2-207D95323887}" type="sibTrans" cxnId="{AF008EFC-D988-49F2-AD31-32067EE4831F}">
      <dgm:prSet/>
      <dgm:spPr/>
      <dgm:t>
        <a:bodyPr/>
        <a:lstStyle/>
        <a:p>
          <a:endParaRPr lang="en-US"/>
        </a:p>
      </dgm:t>
    </dgm:pt>
    <dgm:pt modelId="{5F3A1FC0-B451-4196-BA0B-D4C97076F09E}">
      <dgm:prSet custT="1"/>
      <dgm:spPr>
        <a:solidFill>
          <a:schemeClr val="accent2">
            <a:lumMod val="50000"/>
          </a:schemeClr>
        </a:solidFill>
        <a:scene3d>
          <a:camera prst="orthographicFront"/>
          <a:lightRig rig="threePt" dir="t"/>
        </a:scene3d>
        <a:sp3d>
          <a:bevelT w="152400" h="50800" prst="softRound"/>
        </a:sp3d>
      </dgm:spPr>
      <dgm:t>
        <a:bodyPr/>
        <a:lstStyle/>
        <a:p>
          <a:pPr algn="just"/>
          <a:r>
            <a:rPr lang="en-US" sz="1800" dirty="0"/>
            <a:t>Use Appendix C titled “Objectives” to write two enabling objectives for each of the terminal objectives previously written. </a:t>
          </a:r>
        </a:p>
      </dgm:t>
    </dgm:pt>
    <dgm:pt modelId="{4FB648C8-0CEB-4D60-A333-D37B1ED4C949}" type="parTrans" cxnId="{0E9F058C-84B4-4320-957F-733C76CF4B54}">
      <dgm:prSet/>
      <dgm:spPr/>
      <dgm:t>
        <a:bodyPr/>
        <a:lstStyle/>
        <a:p>
          <a:endParaRPr lang="en-US"/>
        </a:p>
      </dgm:t>
    </dgm:pt>
    <dgm:pt modelId="{1A85DAF4-3FFF-49A0-A1BB-E83379F4725C}" type="sibTrans" cxnId="{0E9F058C-84B4-4320-957F-733C76CF4B54}">
      <dgm:prSet/>
      <dgm:spPr/>
      <dgm:t>
        <a:bodyPr/>
        <a:lstStyle/>
        <a:p>
          <a:endParaRPr lang="en-US"/>
        </a:p>
      </dgm:t>
    </dgm:pt>
    <dgm:pt modelId="{ACA757B4-DFE8-49FE-A2A7-CBD344E0A4DC}">
      <dgm:prSet/>
      <dgm:spPr>
        <a:scene3d>
          <a:camera prst="orthographicFront"/>
          <a:lightRig rig="threePt" dir="t"/>
        </a:scene3d>
        <a:sp3d>
          <a:bevelT prst="relaxedInset"/>
        </a:sp3d>
      </dgm:spPr>
      <dgm:t>
        <a:bodyPr/>
        <a:lstStyle/>
        <a:p>
          <a:r>
            <a:rPr lang="en-US"/>
            <a:t>Support</a:t>
          </a:r>
        </a:p>
      </dgm:t>
    </dgm:pt>
    <dgm:pt modelId="{1CE4EE80-CB33-46E0-8E05-1B41812A87D6}" type="parTrans" cxnId="{C8FD9FFB-58C5-4628-960C-7444B0377B85}">
      <dgm:prSet/>
      <dgm:spPr/>
      <dgm:t>
        <a:bodyPr/>
        <a:lstStyle/>
        <a:p>
          <a:endParaRPr lang="en-US"/>
        </a:p>
      </dgm:t>
    </dgm:pt>
    <dgm:pt modelId="{38EBE6B8-7310-4671-B258-F281C34AB6E3}" type="sibTrans" cxnId="{C8FD9FFB-58C5-4628-960C-7444B0377B85}">
      <dgm:prSet/>
      <dgm:spPr/>
      <dgm:t>
        <a:bodyPr/>
        <a:lstStyle/>
        <a:p>
          <a:endParaRPr lang="en-US"/>
        </a:p>
      </dgm:t>
    </dgm:pt>
    <dgm:pt modelId="{1B3CF554-3D61-4C2C-9E8E-80F54D008496}">
      <dgm:prSet custT="1"/>
      <dgm:spPr>
        <a:solidFill>
          <a:schemeClr val="accent3">
            <a:lumMod val="75000"/>
          </a:schemeClr>
        </a:solidFill>
        <a:ln>
          <a:solidFill>
            <a:schemeClr val="accent1">
              <a:lumMod val="60000"/>
              <a:lumOff val="40000"/>
            </a:schemeClr>
          </a:solidFill>
        </a:ln>
        <a:scene3d>
          <a:camera prst="orthographicFront"/>
          <a:lightRig rig="threePt" dir="t"/>
        </a:scene3d>
        <a:sp3d>
          <a:bevelT w="152400" h="50800" prst="softRound"/>
        </a:sp3d>
      </dgm:spPr>
      <dgm:t>
        <a:bodyPr/>
        <a:lstStyle/>
        <a:p>
          <a:pPr algn="just"/>
          <a:r>
            <a:rPr lang="en-US" sz="1800" dirty="0"/>
            <a:t>Enabling objectives must support the terminal objectives, and must be written at a lower level than the terminal objective.</a:t>
          </a:r>
        </a:p>
      </dgm:t>
    </dgm:pt>
    <dgm:pt modelId="{6AAC7E3B-7983-4D8D-8876-5E4BDAFC38B7}" type="parTrans" cxnId="{264C4463-FBE9-4EE2-B2B5-FB4363EB5796}">
      <dgm:prSet/>
      <dgm:spPr/>
      <dgm:t>
        <a:bodyPr/>
        <a:lstStyle/>
        <a:p>
          <a:endParaRPr lang="en-US"/>
        </a:p>
      </dgm:t>
    </dgm:pt>
    <dgm:pt modelId="{73A9669C-DBE5-450A-BA18-78946A1E02C3}" type="sibTrans" cxnId="{264C4463-FBE9-4EE2-B2B5-FB4363EB5796}">
      <dgm:prSet/>
      <dgm:spPr/>
      <dgm:t>
        <a:bodyPr/>
        <a:lstStyle/>
        <a:p>
          <a:endParaRPr lang="en-US"/>
        </a:p>
      </dgm:t>
    </dgm:pt>
    <dgm:pt modelId="{73A25C83-B776-42E9-9FB7-BBDFF856C606}">
      <dgm:prSet/>
      <dgm:spPr>
        <a:scene3d>
          <a:camera prst="orthographicFront"/>
          <a:lightRig rig="threePt" dir="t"/>
        </a:scene3d>
        <a:sp3d>
          <a:bevelT prst="relaxedInset"/>
        </a:sp3d>
      </dgm:spPr>
      <dgm:t>
        <a:bodyPr/>
        <a:lstStyle/>
        <a:p>
          <a:r>
            <a:rPr lang="en-US"/>
            <a:t>Exchange</a:t>
          </a:r>
        </a:p>
      </dgm:t>
    </dgm:pt>
    <dgm:pt modelId="{EF226B3F-7F9E-4132-A99C-C35A63CEB8AE}" type="parTrans" cxnId="{D28066CB-1AE4-4DD8-9F34-DE448D14A998}">
      <dgm:prSet/>
      <dgm:spPr/>
      <dgm:t>
        <a:bodyPr/>
        <a:lstStyle/>
        <a:p>
          <a:endParaRPr lang="en-US"/>
        </a:p>
      </dgm:t>
    </dgm:pt>
    <dgm:pt modelId="{F8FC6B42-5FCC-4FEA-80C2-4028AB15B766}" type="sibTrans" cxnId="{D28066CB-1AE4-4DD8-9F34-DE448D14A998}">
      <dgm:prSet/>
      <dgm:spPr/>
      <dgm:t>
        <a:bodyPr/>
        <a:lstStyle/>
        <a:p>
          <a:endParaRPr lang="en-US"/>
        </a:p>
      </dgm:t>
    </dgm:pt>
    <dgm:pt modelId="{C328C66C-0D18-497C-972F-263DDAC39B88}">
      <dgm:prSet custT="1"/>
      <dgm:spPr>
        <a:solidFill>
          <a:srgbClr val="CC3300"/>
        </a:solidFill>
        <a:ln>
          <a:solidFill>
            <a:schemeClr val="accent1">
              <a:lumMod val="50000"/>
            </a:schemeClr>
          </a:solidFill>
        </a:ln>
        <a:scene3d>
          <a:camera prst="orthographicFront"/>
          <a:lightRig rig="threePt" dir="t"/>
        </a:scene3d>
        <a:sp3d>
          <a:bevelT w="152400" h="50800" prst="softRound"/>
        </a:sp3d>
      </dgm:spPr>
      <dgm:t>
        <a:bodyPr/>
        <a:lstStyle/>
        <a:p>
          <a:pPr algn="just"/>
          <a:r>
            <a:rPr lang="en-US" sz="1800" dirty="0"/>
            <a:t>When completed, exchange papers and use the Rubric in Appendix D to assess the structure and composition of the objectives. </a:t>
          </a:r>
        </a:p>
      </dgm:t>
    </dgm:pt>
    <dgm:pt modelId="{6685BB1B-66E2-42AE-8B5E-74EC97254D66}" type="parTrans" cxnId="{276F83E6-25A9-4FF7-AFEC-E150354B1374}">
      <dgm:prSet/>
      <dgm:spPr/>
      <dgm:t>
        <a:bodyPr/>
        <a:lstStyle/>
        <a:p>
          <a:endParaRPr lang="en-US"/>
        </a:p>
      </dgm:t>
    </dgm:pt>
    <dgm:pt modelId="{E7371BA7-CDE8-4312-8880-1410BDC3422B}" type="sibTrans" cxnId="{276F83E6-25A9-4FF7-AFEC-E150354B1374}">
      <dgm:prSet/>
      <dgm:spPr/>
      <dgm:t>
        <a:bodyPr/>
        <a:lstStyle/>
        <a:p>
          <a:endParaRPr lang="en-US"/>
        </a:p>
      </dgm:t>
    </dgm:pt>
    <dgm:pt modelId="{F03C7DB0-4DC6-4CB2-8AA5-76F8B4015C23}">
      <dgm:prSet/>
      <dgm:spPr>
        <a:scene3d>
          <a:camera prst="orthographicFront"/>
          <a:lightRig rig="threePt" dir="t"/>
        </a:scene3d>
        <a:sp3d>
          <a:bevelT prst="relaxedInset"/>
        </a:sp3d>
      </dgm:spPr>
      <dgm:t>
        <a:bodyPr/>
        <a:lstStyle/>
        <a:p>
          <a:r>
            <a:rPr lang="en-US"/>
            <a:t>Total</a:t>
          </a:r>
        </a:p>
      </dgm:t>
    </dgm:pt>
    <dgm:pt modelId="{F232AF53-0C2E-412B-A11C-5F482740C5AB}" type="parTrans" cxnId="{948F467C-3A83-42E2-BD9C-39F91FB1580A}">
      <dgm:prSet/>
      <dgm:spPr/>
      <dgm:t>
        <a:bodyPr/>
        <a:lstStyle/>
        <a:p>
          <a:endParaRPr lang="en-US"/>
        </a:p>
      </dgm:t>
    </dgm:pt>
    <dgm:pt modelId="{69292500-87C0-4C70-B689-4BB919EC6147}" type="sibTrans" cxnId="{948F467C-3A83-42E2-BD9C-39F91FB1580A}">
      <dgm:prSet/>
      <dgm:spPr/>
      <dgm:t>
        <a:bodyPr/>
        <a:lstStyle/>
        <a:p>
          <a:endParaRPr lang="en-US"/>
        </a:p>
      </dgm:t>
    </dgm:pt>
    <dgm:pt modelId="{10F8E176-A8B0-4756-BEB9-3DFAD4A04263}">
      <dgm:prSet custT="1"/>
      <dgm:spPr>
        <a:solidFill>
          <a:schemeClr val="accent6">
            <a:lumMod val="50000"/>
          </a:schemeClr>
        </a:solidFill>
        <a:ln>
          <a:solidFill>
            <a:schemeClr val="tx2">
              <a:lumMod val="10000"/>
            </a:schemeClr>
          </a:solidFill>
        </a:ln>
        <a:scene3d>
          <a:camera prst="orthographicFront"/>
          <a:lightRig rig="threePt" dir="t"/>
        </a:scene3d>
        <a:sp3d>
          <a:bevelT w="152400" h="50800" prst="softRound"/>
        </a:sp3d>
      </dgm:spPr>
      <dgm:t>
        <a:bodyPr/>
        <a:lstStyle/>
        <a:p>
          <a:r>
            <a:rPr lang="en-US" sz="1800" dirty="0"/>
            <a:t>Total time allotted for entire exercise- 20 minutes</a:t>
          </a:r>
        </a:p>
      </dgm:t>
    </dgm:pt>
    <dgm:pt modelId="{5E4A6120-859C-4C70-A5DF-AF9A902A03C3}" type="parTrans" cxnId="{53D1F4F8-5553-4615-91E4-C45812197DF4}">
      <dgm:prSet/>
      <dgm:spPr/>
      <dgm:t>
        <a:bodyPr/>
        <a:lstStyle/>
        <a:p>
          <a:endParaRPr lang="en-US"/>
        </a:p>
      </dgm:t>
    </dgm:pt>
    <dgm:pt modelId="{FB9E8C83-C584-4B0F-A330-6F309D35B5BE}" type="sibTrans" cxnId="{53D1F4F8-5553-4615-91E4-C45812197DF4}">
      <dgm:prSet/>
      <dgm:spPr/>
      <dgm:t>
        <a:bodyPr/>
        <a:lstStyle/>
        <a:p>
          <a:endParaRPr lang="en-US"/>
        </a:p>
      </dgm:t>
    </dgm:pt>
    <dgm:pt modelId="{B31C06BC-5ED4-4650-9233-B1B56190BA0F}" type="pres">
      <dgm:prSet presAssocID="{F21174FB-6F66-4258-8FBC-56A0828C69CF}" presName="Name0" presStyleCnt="0">
        <dgm:presLayoutVars>
          <dgm:dir/>
          <dgm:animLvl val="lvl"/>
          <dgm:resizeHandles val="exact"/>
        </dgm:presLayoutVars>
      </dgm:prSet>
      <dgm:spPr/>
    </dgm:pt>
    <dgm:pt modelId="{41384C21-F15D-4AD5-AC87-16B86E90CA55}" type="pres">
      <dgm:prSet presAssocID="{79C6C2FE-0578-4659-BFFB-3C318CBF4EF9}" presName="linNode" presStyleCnt="0"/>
      <dgm:spPr/>
    </dgm:pt>
    <dgm:pt modelId="{CFE66C99-59E8-41A5-AEE0-42C5E1395E01}" type="pres">
      <dgm:prSet presAssocID="{79C6C2FE-0578-4659-BFFB-3C318CBF4EF9}" presName="parentText" presStyleLbl="solidFgAcc1" presStyleIdx="0" presStyleCnt="4">
        <dgm:presLayoutVars>
          <dgm:chMax val="1"/>
          <dgm:bulletEnabled/>
        </dgm:presLayoutVars>
      </dgm:prSet>
      <dgm:spPr/>
    </dgm:pt>
    <dgm:pt modelId="{22F2A88B-843C-4D5E-8351-24F7E8832549}" type="pres">
      <dgm:prSet presAssocID="{79C6C2FE-0578-4659-BFFB-3C318CBF4EF9}" presName="descendantText" presStyleLbl="alignNode1" presStyleIdx="0" presStyleCnt="4">
        <dgm:presLayoutVars>
          <dgm:bulletEnabled/>
        </dgm:presLayoutVars>
      </dgm:prSet>
      <dgm:spPr/>
    </dgm:pt>
    <dgm:pt modelId="{A62F97DF-3FB0-4ACC-9421-9BAC8C220640}" type="pres">
      <dgm:prSet presAssocID="{5197D187-1E1C-4B7B-95C2-207D95323887}" presName="sp" presStyleCnt="0"/>
      <dgm:spPr/>
    </dgm:pt>
    <dgm:pt modelId="{9B0CDD32-6C07-40BE-9ECB-DF87F0B0B4D3}" type="pres">
      <dgm:prSet presAssocID="{ACA757B4-DFE8-49FE-A2A7-CBD344E0A4DC}" presName="linNode" presStyleCnt="0"/>
      <dgm:spPr/>
    </dgm:pt>
    <dgm:pt modelId="{2C1D72B8-CE1E-43DC-BA70-6D5C5669781A}" type="pres">
      <dgm:prSet presAssocID="{ACA757B4-DFE8-49FE-A2A7-CBD344E0A4DC}" presName="parentText" presStyleLbl="solidFgAcc1" presStyleIdx="1" presStyleCnt="4">
        <dgm:presLayoutVars>
          <dgm:chMax val="1"/>
          <dgm:bulletEnabled/>
        </dgm:presLayoutVars>
      </dgm:prSet>
      <dgm:spPr/>
    </dgm:pt>
    <dgm:pt modelId="{820353A6-0DC3-4F85-9C6E-D4A9D072E539}" type="pres">
      <dgm:prSet presAssocID="{ACA757B4-DFE8-49FE-A2A7-CBD344E0A4DC}" presName="descendantText" presStyleLbl="alignNode1" presStyleIdx="1" presStyleCnt="4">
        <dgm:presLayoutVars>
          <dgm:bulletEnabled/>
        </dgm:presLayoutVars>
      </dgm:prSet>
      <dgm:spPr/>
    </dgm:pt>
    <dgm:pt modelId="{64FD9FF8-0F9B-4B23-BF9D-D7C9FFB3243A}" type="pres">
      <dgm:prSet presAssocID="{38EBE6B8-7310-4671-B258-F281C34AB6E3}" presName="sp" presStyleCnt="0"/>
      <dgm:spPr/>
    </dgm:pt>
    <dgm:pt modelId="{FCB2018F-9660-4827-AFF2-B4EDC1CC9C97}" type="pres">
      <dgm:prSet presAssocID="{73A25C83-B776-42E9-9FB7-BBDFF856C606}" presName="linNode" presStyleCnt="0"/>
      <dgm:spPr/>
    </dgm:pt>
    <dgm:pt modelId="{232B57D9-81EC-422D-BFFB-BAB7373BFBEC}" type="pres">
      <dgm:prSet presAssocID="{73A25C83-B776-42E9-9FB7-BBDFF856C606}" presName="parentText" presStyleLbl="solidFgAcc1" presStyleIdx="2" presStyleCnt="4">
        <dgm:presLayoutVars>
          <dgm:chMax val="1"/>
          <dgm:bulletEnabled/>
        </dgm:presLayoutVars>
      </dgm:prSet>
      <dgm:spPr/>
    </dgm:pt>
    <dgm:pt modelId="{CC3BB488-1D79-49F0-8865-E1C097E09C58}" type="pres">
      <dgm:prSet presAssocID="{73A25C83-B776-42E9-9FB7-BBDFF856C606}" presName="descendantText" presStyleLbl="alignNode1" presStyleIdx="2" presStyleCnt="4">
        <dgm:presLayoutVars>
          <dgm:bulletEnabled/>
        </dgm:presLayoutVars>
      </dgm:prSet>
      <dgm:spPr/>
    </dgm:pt>
    <dgm:pt modelId="{D29261E3-E3DA-4024-A0F8-DBE082B0DEFF}" type="pres">
      <dgm:prSet presAssocID="{F8FC6B42-5FCC-4FEA-80C2-4028AB15B766}" presName="sp" presStyleCnt="0"/>
      <dgm:spPr/>
    </dgm:pt>
    <dgm:pt modelId="{6854C33A-DE76-4693-9736-96161C7ADF98}" type="pres">
      <dgm:prSet presAssocID="{F03C7DB0-4DC6-4CB2-8AA5-76F8B4015C23}" presName="linNode" presStyleCnt="0"/>
      <dgm:spPr/>
    </dgm:pt>
    <dgm:pt modelId="{223CD2AC-8E10-4DC5-BAB5-FCEB41E11BD4}" type="pres">
      <dgm:prSet presAssocID="{F03C7DB0-4DC6-4CB2-8AA5-76F8B4015C23}" presName="parentText" presStyleLbl="solidFgAcc1" presStyleIdx="3" presStyleCnt="4">
        <dgm:presLayoutVars>
          <dgm:chMax val="1"/>
          <dgm:bulletEnabled/>
        </dgm:presLayoutVars>
      </dgm:prSet>
      <dgm:spPr/>
    </dgm:pt>
    <dgm:pt modelId="{53ED0216-1071-4560-A780-31331672C999}" type="pres">
      <dgm:prSet presAssocID="{F03C7DB0-4DC6-4CB2-8AA5-76F8B4015C23}" presName="descendantText" presStyleLbl="alignNode1" presStyleIdx="3" presStyleCnt="4">
        <dgm:presLayoutVars>
          <dgm:bulletEnabled/>
        </dgm:presLayoutVars>
      </dgm:prSet>
      <dgm:spPr/>
    </dgm:pt>
  </dgm:ptLst>
  <dgm:cxnLst>
    <dgm:cxn modelId="{0EA7AC05-B3F2-DA47-B769-793861DE34D7}" type="presOf" srcId="{5F3A1FC0-B451-4196-BA0B-D4C97076F09E}" destId="{22F2A88B-843C-4D5E-8351-24F7E8832549}" srcOrd="0" destOrd="0" presId="urn:microsoft.com/office/officeart/2016/7/layout/VerticalHollowActionList"/>
    <dgm:cxn modelId="{C8255522-1607-9E48-A1DD-E9AF15BC036F}" type="presOf" srcId="{F03C7DB0-4DC6-4CB2-8AA5-76F8B4015C23}" destId="{223CD2AC-8E10-4DC5-BAB5-FCEB41E11BD4}" srcOrd="0" destOrd="0" presId="urn:microsoft.com/office/officeart/2016/7/layout/VerticalHollowActionList"/>
    <dgm:cxn modelId="{CC177A2C-CDDF-3441-827A-77D4C4BADFF9}" type="presOf" srcId="{F21174FB-6F66-4258-8FBC-56A0828C69CF}" destId="{B31C06BC-5ED4-4650-9233-B1B56190BA0F}" srcOrd="0" destOrd="0" presId="urn:microsoft.com/office/officeart/2016/7/layout/VerticalHollowActionList"/>
    <dgm:cxn modelId="{264C4463-FBE9-4EE2-B2B5-FB4363EB5796}" srcId="{ACA757B4-DFE8-49FE-A2A7-CBD344E0A4DC}" destId="{1B3CF554-3D61-4C2C-9E8E-80F54D008496}" srcOrd="0" destOrd="0" parTransId="{6AAC7E3B-7983-4D8D-8876-5E4BDAFC38B7}" sibTransId="{73A9669C-DBE5-450A-BA18-78946A1E02C3}"/>
    <dgm:cxn modelId="{8AA4D551-CC41-704B-8E74-1F413408DE28}" type="presOf" srcId="{C328C66C-0D18-497C-972F-263DDAC39B88}" destId="{CC3BB488-1D79-49F0-8865-E1C097E09C58}" srcOrd="0" destOrd="0" presId="urn:microsoft.com/office/officeart/2016/7/layout/VerticalHollowActionList"/>
    <dgm:cxn modelId="{129D6775-F337-F145-8B3D-3B72FD9E5454}" type="presOf" srcId="{10F8E176-A8B0-4756-BEB9-3DFAD4A04263}" destId="{53ED0216-1071-4560-A780-31331672C999}" srcOrd="0" destOrd="0" presId="urn:microsoft.com/office/officeart/2016/7/layout/VerticalHollowActionList"/>
    <dgm:cxn modelId="{948F467C-3A83-42E2-BD9C-39F91FB1580A}" srcId="{F21174FB-6F66-4258-8FBC-56A0828C69CF}" destId="{F03C7DB0-4DC6-4CB2-8AA5-76F8B4015C23}" srcOrd="3" destOrd="0" parTransId="{F232AF53-0C2E-412B-A11C-5F482740C5AB}" sibTransId="{69292500-87C0-4C70-B689-4BB919EC6147}"/>
    <dgm:cxn modelId="{0E9F058C-84B4-4320-957F-733C76CF4B54}" srcId="{79C6C2FE-0578-4659-BFFB-3C318CBF4EF9}" destId="{5F3A1FC0-B451-4196-BA0B-D4C97076F09E}" srcOrd="0" destOrd="0" parTransId="{4FB648C8-0CEB-4D60-A333-D37B1ED4C949}" sibTransId="{1A85DAF4-3FFF-49A0-A1BB-E83379F4725C}"/>
    <dgm:cxn modelId="{5F3D3A90-71B0-EB47-97A9-05245638E1A4}" type="presOf" srcId="{73A25C83-B776-42E9-9FB7-BBDFF856C606}" destId="{232B57D9-81EC-422D-BFFB-BAB7373BFBEC}" srcOrd="0" destOrd="0" presId="urn:microsoft.com/office/officeart/2016/7/layout/VerticalHollowActionList"/>
    <dgm:cxn modelId="{A3072A9D-7B89-7D44-9C0D-153F78E4C413}" type="presOf" srcId="{79C6C2FE-0578-4659-BFFB-3C318CBF4EF9}" destId="{CFE66C99-59E8-41A5-AEE0-42C5E1395E01}" srcOrd="0" destOrd="0" presId="urn:microsoft.com/office/officeart/2016/7/layout/VerticalHollowActionList"/>
    <dgm:cxn modelId="{D28066CB-1AE4-4DD8-9F34-DE448D14A998}" srcId="{F21174FB-6F66-4258-8FBC-56A0828C69CF}" destId="{73A25C83-B776-42E9-9FB7-BBDFF856C606}" srcOrd="2" destOrd="0" parTransId="{EF226B3F-7F9E-4132-A99C-C35A63CEB8AE}" sibTransId="{F8FC6B42-5FCC-4FEA-80C2-4028AB15B766}"/>
    <dgm:cxn modelId="{276F83E6-25A9-4FF7-AFEC-E150354B1374}" srcId="{73A25C83-B776-42E9-9FB7-BBDFF856C606}" destId="{C328C66C-0D18-497C-972F-263DDAC39B88}" srcOrd="0" destOrd="0" parTransId="{6685BB1B-66E2-42AE-8B5E-74EC97254D66}" sibTransId="{E7371BA7-CDE8-4312-8880-1410BDC3422B}"/>
    <dgm:cxn modelId="{A689DCEC-6A17-714B-A7C2-44257B2CFBC9}" type="presOf" srcId="{1B3CF554-3D61-4C2C-9E8E-80F54D008496}" destId="{820353A6-0DC3-4F85-9C6E-D4A9D072E539}" srcOrd="0" destOrd="0" presId="urn:microsoft.com/office/officeart/2016/7/layout/VerticalHollowActionList"/>
    <dgm:cxn modelId="{644D05EE-3B51-884F-907F-95E4423B7553}" type="presOf" srcId="{ACA757B4-DFE8-49FE-A2A7-CBD344E0A4DC}" destId="{2C1D72B8-CE1E-43DC-BA70-6D5C5669781A}" srcOrd="0" destOrd="0" presId="urn:microsoft.com/office/officeart/2016/7/layout/VerticalHollowActionList"/>
    <dgm:cxn modelId="{53D1F4F8-5553-4615-91E4-C45812197DF4}" srcId="{F03C7DB0-4DC6-4CB2-8AA5-76F8B4015C23}" destId="{10F8E176-A8B0-4756-BEB9-3DFAD4A04263}" srcOrd="0" destOrd="0" parTransId="{5E4A6120-859C-4C70-A5DF-AF9A902A03C3}" sibTransId="{FB9E8C83-C584-4B0F-A330-6F309D35B5BE}"/>
    <dgm:cxn modelId="{C8FD9FFB-58C5-4628-960C-7444B0377B85}" srcId="{F21174FB-6F66-4258-8FBC-56A0828C69CF}" destId="{ACA757B4-DFE8-49FE-A2A7-CBD344E0A4DC}" srcOrd="1" destOrd="0" parTransId="{1CE4EE80-CB33-46E0-8E05-1B41812A87D6}" sibTransId="{38EBE6B8-7310-4671-B258-F281C34AB6E3}"/>
    <dgm:cxn modelId="{AF008EFC-D988-49F2-AD31-32067EE4831F}" srcId="{F21174FB-6F66-4258-8FBC-56A0828C69CF}" destId="{79C6C2FE-0578-4659-BFFB-3C318CBF4EF9}" srcOrd="0" destOrd="0" parTransId="{5352E4C1-7709-4BE3-9DB3-EF852BB48358}" sibTransId="{5197D187-1E1C-4B7B-95C2-207D95323887}"/>
    <dgm:cxn modelId="{99DAA6AF-0F46-C84E-B138-0CBBF98F42C3}" type="presParOf" srcId="{B31C06BC-5ED4-4650-9233-B1B56190BA0F}" destId="{41384C21-F15D-4AD5-AC87-16B86E90CA55}" srcOrd="0" destOrd="0" presId="urn:microsoft.com/office/officeart/2016/7/layout/VerticalHollowActionList"/>
    <dgm:cxn modelId="{33D15A73-D045-2E48-9A13-5A58A11E6D68}" type="presParOf" srcId="{41384C21-F15D-4AD5-AC87-16B86E90CA55}" destId="{CFE66C99-59E8-41A5-AEE0-42C5E1395E01}" srcOrd="0" destOrd="0" presId="urn:microsoft.com/office/officeart/2016/7/layout/VerticalHollowActionList"/>
    <dgm:cxn modelId="{4C1906E7-0FBA-1544-879D-17D01DF6CCDC}" type="presParOf" srcId="{41384C21-F15D-4AD5-AC87-16B86E90CA55}" destId="{22F2A88B-843C-4D5E-8351-24F7E8832549}" srcOrd="1" destOrd="0" presId="urn:microsoft.com/office/officeart/2016/7/layout/VerticalHollowActionList"/>
    <dgm:cxn modelId="{DAC88DC7-C2E1-DE4C-98F0-FA82E2A4A6A9}" type="presParOf" srcId="{B31C06BC-5ED4-4650-9233-B1B56190BA0F}" destId="{A62F97DF-3FB0-4ACC-9421-9BAC8C220640}" srcOrd="1" destOrd="0" presId="urn:microsoft.com/office/officeart/2016/7/layout/VerticalHollowActionList"/>
    <dgm:cxn modelId="{1ED1A9C6-D542-6645-94D8-E8506BD8EAC2}" type="presParOf" srcId="{B31C06BC-5ED4-4650-9233-B1B56190BA0F}" destId="{9B0CDD32-6C07-40BE-9ECB-DF87F0B0B4D3}" srcOrd="2" destOrd="0" presId="urn:microsoft.com/office/officeart/2016/7/layout/VerticalHollowActionList"/>
    <dgm:cxn modelId="{2EC6F202-F82A-E147-9DC7-AA36D020C092}" type="presParOf" srcId="{9B0CDD32-6C07-40BE-9ECB-DF87F0B0B4D3}" destId="{2C1D72B8-CE1E-43DC-BA70-6D5C5669781A}" srcOrd="0" destOrd="0" presId="urn:microsoft.com/office/officeart/2016/7/layout/VerticalHollowActionList"/>
    <dgm:cxn modelId="{DDF3F44A-83D8-604C-A1D4-F3F5FAD0753D}" type="presParOf" srcId="{9B0CDD32-6C07-40BE-9ECB-DF87F0B0B4D3}" destId="{820353A6-0DC3-4F85-9C6E-D4A9D072E539}" srcOrd="1" destOrd="0" presId="urn:microsoft.com/office/officeart/2016/7/layout/VerticalHollowActionList"/>
    <dgm:cxn modelId="{046F2577-379D-5B40-BA18-F971BCE49AEB}" type="presParOf" srcId="{B31C06BC-5ED4-4650-9233-B1B56190BA0F}" destId="{64FD9FF8-0F9B-4B23-BF9D-D7C9FFB3243A}" srcOrd="3" destOrd="0" presId="urn:microsoft.com/office/officeart/2016/7/layout/VerticalHollowActionList"/>
    <dgm:cxn modelId="{8470CA49-7776-9540-ACD0-B1440B9F920F}" type="presParOf" srcId="{B31C06BC-5ED4-4650-9233-B1B56190BA0F}" destId="{FCB2018F-9660-4827-AFF2-B4EDC1CC9C97}" srcOrd="4" destOrd="0" presId="urn:microsoft.com/office/officeart/2016/7/layout/VerticalHollowActionList"/>
    <dgm:cxn modelId="{7D538928-1B53-8F4F-B580-B5DC1A52609C}" type="presParOf" srcId="{FCB2018F-9660-4827-AFF2-B4EDC1CC9C97}" destId="{232B57D9-81EC-422D-BFFB-BAB7373BFBEC}" srcOrd="0" destOrd="0" presId="urn:microsoft.com/office/officeart/2016/7/layout/VerticalHollowActionList"/>
    <dgm:cxn modelId="{256F48CC-439E-9140-AFE9-62EC6DBF7DAB}" type="presParOf" srcId="{FCB2018F-9660-4827-AFF2-B4EDC1CC9C97}" destId="{CC3BB488-1D79-49F0-8865-E1C097E09C58}" srcOrd="1" destOrd="0" presId="urn:microsoft.com/office/officeart/2016/7/layout/VerticalHollowActionList"/>
    <dgm:cxn modelId="{FEBEB519-2883-6749-8085-77A7FC067AAC}" type="presParOf" srcId="{B31C06BC-5ED4-4650-9233-B1B56190BA0F}" destId="{D29261E3-E3DA-4024-A0F8-DBE082B0DEFF}" srcOrd="5" destOrd="0" presId="urn:microsoft.com/office/officeart/2016/7/layout/VerticalHollowActionList"/>
    <dgm:cxn modelId="{6BBEAA72-8D77-5445-B11E-6D243FB0349A}" type="presParOf" srcId="{B31C06BC-5ED4-4650-9233-B1B56190BA0F}" destId="{6854C33A-DE76-4693-9736-96161C7ADF98}" srcOrd="6" destOrd="0" presId="urn:microsoft.com/office/officeart/2016/7/layout/VerticalHollowActionList"/>
    <dgm:cxn modelId="{E052A489-CB8E-CD40-AC87-4C4E3A8538D9}" type="presParOf" srcId="{6854C33A-DE76-4693-9736-96161C7ADF98}" destId="{223CD2AC-8E10-4DC5-BAB5-FCEB41E11BD4}" srcOrd="0" destOrd="0" presId="urn:microsoft.com/office/officeart/2016/7/layout/VerticalHollowActionList"/>
    <dgm:cxn modelId="{A8A75B5B-C1EB-6C4A-83FB-E66AEC4B3AAA}" type="presParOf" srcId="{6854C33A-DE76-4693-9736-96161C7ADF98}" destId="{53ED0216-1071-4560-A780-31331672C999}"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48760-1FF7-4261-B21C-A8627A8EC63C}" type="doc">
      <dgm:prSet loTypeId="urn:microsoft.com/office/officeart/2016/7/layout/VerticalSolidActionList" loCatId="List" qsTypeId="urn:microsoft.com/office/officeart/2005/8/quickstyle/simple2" qsCatId="simple" csTypeId="urn:microsoft.com/office/officeart/2005/8/colors/colorful2" csCatId="colorful" phldr="1"/>
      <dgm:spPr/>
      <dgm:t>
        <a:bodyPr/>
        <a:lstStyle/>
        <a:p>
          <a:endParaRPr lang="en-US"/>
        </a:p>
      </dgm:t>
    </dgm:pt>
    <dgm:pt modelId="{52EC6F5B-325A-42C2-88D0-024ED8CC0A21}">
      <dgm:prSet/>
      <dgm:spPr>
        <a:solidFill>
          <a:schemeClr val="accent2">
            <a:lumMod val="50000"/>
          </a:schemeClr>
        </a:solidFill>
        <a:scene3d>
          <a:camera prst="orthographicFront"/>
          <a:lightRig rig="threePt" dir="t"/>
        </a:scene3d>
        <a:sp3d>
          <a:bevelT w="152400" h="50800" prst="softRound"/>
        </a:sp3d>
      </dgm:spPr>
      <dgm:t>
        <a:bodyPr/>
        <a:lstStyle/>
        <a:p>
          <a:r>
            <a:rPr lang="en-US" dirty="0">
              <a:effectLst>
                <a:outerShdw blurRad="38100" dist="38100" dir="2700000" algn="tl">
                  <a:srgbClr val="000000">
                    <a:alpha val="43137"/>
                  </a:srgbClr>
                </a:outerShdw>
              </a:effectLst>
            </a:rPr>
            <a:t>Use</a:t>
          </a:r>
        </a:p>
      </dgm:t>
    </dgm:pt>
    <dgm:pt modelId="{1D7C328E-4D25-43F8-A5F1-CF66CA5E8032}" type="parTrans" cxnId="{EE773221-9E20-413F-95E6-34DCCC955778}">
      <dgm:prSet/>
      <dgm:spPr/>
      <dgm:t>
        <a:bodyPr/>
        <a:lstStyle/>
        <a:p>
          <a:endParaRPr lang="en-US"/>
        </a:p>
      </dgm:t>
    </dgm:pt>
    <dgm:pt modelId="{8C48CFC1-6394-44D2-BB3E-B8A90EF172E8}" type="sibTrans" cxnId="{EE773221-9E20-413F-95E6-34DCCC955778}">
      <dgm:prSet/>
      <dgm:spPr/>
      <dgm:t>
        <a:bodyPr/>
        <a:lstStyle/>
        <a:p>
          <a:endParaRPr lang="en-US"/>
        </a:p>
      </dgm:t>
    </dgm:pt>
    <dgm:pt modelId="{7E896046-FC37-41A0-A088-8A10FE1FF329}">
      <dgm:prSet custT="1"/>
      <dgm:spPr>
        <a:scene3d>
          <a:camera prst="orthographicFront"/>
          <a:lightRig rig="threePt" dir="t"/>
        </a:scene3d>
        <a:sp3d>
          <a:bevelT prst="relaxedInset"/>
        </a:sp3d>
      </dgm:spPr>
      <dgm:t>
        <a:bodyPr/>
        <a:lstStyle/>
        <a:p>
          <a:pPr algn="ctr"/>
          <a:r>
            <a:rPr lang="en-US" sz="2400" dirty="0"/>
            <a:t>Use Appendix E titled: “Topical Outline” to compile a course outline.  </a:t>
          </a:r>
        </a:p>
      </dgm:t>
    </dgm:pt>
    <dgm:pt modelId="{A46125F1-C097-45FC-B323-9540507B0CFC}" type="parTrans" cxnId="{824BCF94-AABF-48D6-A7C5-B7750FEFFADE}">
      <dgm:prSet/>
      <dgm:spPr/>
      <dgm:t>
        <a:bodyPr/>
        <a:lstStyle/>
        <a:p>
          <a:endParaRPr lang="en-US"/>
        </a:p>
      </dgm:t>
    </dgm:pt>
    <dgm:pt modelId="{54A9E2DF-4A6C-4D9B-A77E-C372416FF0F8}" type="sibTrans" cxnId="{824BCF94-AABF-48D6-A7C5-B7750FEFFADE}">
      <dgm:prSet/>
      <dgm:spPr/>
      <dgm:t>
        <a:bodyPr/>
        <a:lstStyle/>
        <a:p>
          <a:endParaRPr lang="en-US"/>
        </a:p>
      </dgm:t>
    </dgm:pt>
    <dgm:pt modelId="{3F615F59-25A6-4D43-91DD-5DD3BE81A059}">
      <dgm:prSet/>
      <dgm:spPr>
        <a:solidFill>
          <a:schemeClr val="accent3">
            <a:lumMod val="75000"/>
          </a:schemeClr>
        </a:solidFill>
        <a:scene3d>
          <a:camera prst="orthographicFront"/>
          <a:lightRig rig="threePt" dir="t"/>
        </a:scene3d>
        <a:sp3d>
          <a:bevelT w="152400" h="50800" prst="softRound"/>
        </a:sp3d>
      </dgm:spPr>
      <dgm:t>
        <a:bodyPr/>
        <a:lstStyle/>
        <a:p>
          <a:r>
            <a:rPr lang="en-US" dirty="0">
              <a:effectLst>
                <a:outerShdw blurRad="38100" dist="38100" dir="2700000" algn="tl">
                  <a:srgbClr val="000000">
                    <a:alpha val="43137"/>
                  </a:srgbClr>
                </a:outerShdw>
              </a:effectLst>
            </a:rPr>
            <a:t>Exchange</a:t>
          </a:r>
        </a:p>
      </dgm:t>
    </dgm:pt>
    <dgm:pt modelId="{2CB9A3CA-FD00-4033-ACC7-1442530D8A67}" type="parTrans" cxnId="{0A3E3817-24DD-4A56-A3F3-04BF42EBA7A8}">
      <dgm:prSet/>
      <dgm:spPr/>
      <dgm:t>
        <a:bodyPr/>
        <a:lstStyle/>
        <a:p>
          <a:endParaRPr lang="en-US"/>
        </a:p>
      </dgm:t>
    </dgm:pt>
    <dgm:pt modelId="{C5F49C9E-C264-4FEB-8FF1-99647A05264D}" type="sibTrans" cxnId="{0A3E3817-24DD-4A56-A3F3-04BF42EBA7A8}">
      <dgm:prSet/>
      <dgm:spPr/>
      <dgm:t>
        <a:bodyPr/>
        <a:lstStyle/>
        <a:p>
          <a:endParaRPr lang="en-US"/>
        </a:p>
      </dgm:t>
    </dgm:pt>
    <dgm:pt modelId="{DDD70F9C-580A-4C20-9A82-01BD4C25988C}">
      <dgm:prSet custT="1"/>
      <dgm:spPr>
        <a:scene3d>
          <a:camera prst="orthographicFront"/>
          <a:lightRig rig="threePt" dir="t"/>
        </a:scene3d>
        <a:sp3d>
          <a:bevelT prst="relaxedInset"/>
        </a:sp3d>
      </dgm:spPr>
      <dgm:t>
        <a:bodyPr/>
        <a:lstStyle/>
        <a:p>
          <a:pPr algn="ctr"/>
          <a:r>
            <a:rPr lang="en-US" sz="2400" dirty="0"/>
            <a:t>When completed, exchange papers and use the Rubric in Appendix D to assess the outline.  </a:t>
          </a:r>
        </a:p>
      </dgm:t>
    </dgm:pt>
    <dgm:pt modelId="{3F01E7AB-676B-4DC9-9F9D-D6F00DBDF5A5}" type="parTrans" cxnId="{12D9F3B5-E6CF-48A0-8848-8922A0C5C1C2}">
      <dgm:prSet/>
      <dgm:spPr/>
      <dgm:t>
        <a:bodyPr/>
        <a:lstStyle/>
        <a:p>
          <a:endParaRPr lang="en-US"/>
        </a:p>
      </dgm:t>
    </dgm:pt>
    <dgm:pt modelId="{AB637B20-6A6B-41B0-9071-CA572104EDF1}" type="sibTrans" cxnId="{12D9F3B5-E6CF-48A0-8848-8922A0C5C1C2}">
      <dgm:prSet/>
      <dgm:spPr/>
      <dgm:t>
        <a:bodyPr/>
        <a:lstStyle/>
        <a:p>
          <a:endParaRPr lang="en-US"/>
        </a:p>
      </dgm:t>
    </dgm:pt>
    <dgm:pt modelId="{AF7A27B7-964D-43FB-8EF6-F6E72ACDCAE9}">
      <dgm:prSet/>
      <dgm:spPr>
        <a:solidFill>
          <a:schemeClr val="accent3">
            <a:lumMod val="50000"/>
          </a:schemeClr>
        </a:solidFill>
        <a:scene3d>
          <a:camera prst="orthographicFront"/>
          <a:lightRig rig="threePt" dir="t"/>
        </a:scene3d>
        <a:sp3d>
          <a:bevelT w="152400" h="50800" prst="softRound"/>
        </a:sp3d>
      </dgm:spPr>
      <dgm:t>
        <a:bodyPr/>
        <a:lstStyle/>
        <a:p>
          <a:r>
            <a:rPr lang="en-US" dirty="0">
              <a:effectLst>
                <a:outerShdw blurRad="38100" dist="38100" dir="2700000" algn="tl">
                  <a:srgbClr val="000000">
                    <a:alpha val="43137"/>
                  </a:srgbClr>
                </a:outerShdw>
              </a:effectLst>
            </a:rPr>
            <a:t>Time</a:t>
          </a:r>
        </a:p>
      </dgm:t>
    </dgm:pt>
    <dgm:pt modelId="{B947B687-3A85-4207-B5F3-0DCBE45E1E3C}" type="parTrans" cxnId="{ED33A400-538F-4EB3-8115-4889B668CE50}">
      <dgm:prSet/>
      <dgm:spPr/>
      <dgm:t>
        <a:bodyPr/>
        <a:lstStyle/>
        <a:p>
          <a:endParaRPr lang="en-US"/>
        </a:p>
      </dgm:t>
    </dgm:pt>
    <dgm:pt modelId="{E914DE1F-F495-49AE-A64B-A1AA217220AD}" type="sibTrans" cxnId="{ED33A400-538F-4EB3-8115-4889B668CE50}">
      <dgm:prSet/>
      <dgm:spPr/>
      <dgm:t>
        <a:bodyPr/>
        <a:lstStyle/>
        <a:p>
          <a:endParaRPr lang="en-US"/>
        </a:p>
      </dgm:t>
    </dgm:pt>
    <dgm:pt modelId="{D0F6C64E-1879-4111-9298-6B9D0AEC6E21}">
      <dgm:prSet custT="1"/>
      <dgm:spPr>
        <a:scene3d>
          <a:camera prst="orthographicFront"/>
          <a:lightRig rig="threePt" dir="t"/>
        </a:scene3d>
        <a:sp3d>
          <a:bevelT prst="relaxedInset"/>
        </a:sp3d>
      </dgm:spPr>
      <dgm:t>
        <a:bodyPr/>
        <a:lstStyle/>
        <a:p>
          <a:pPr algn="ctr"/>
          <a:r>
            <a:rPr lang="en-US" sz="2400" dirty="0"/>
            <a:t>Time allotted for exercise - 10 minutes</a:t>
          </a:r>
        </a:p>
      </dgm:t>
    </dgm:pt>
    <dgm:pt modelId="{FDBB527D-E12A-4323-ACF1-82657491D714}" type="parTrans" cxnId="{67FC56C2-912F-4983-961D-C14FB067891C}">
      <dgm:prSet/>
      <dgm:spPr/>
      <dgm:t>
        <a:bodyPr/>
        <a:lstStyle/>
        <a:p>
          <a:endParaRPr lang="en-US"/>
        </a:p>
      </dgm:t>
    </dgm:pt>
    <dgm:pt modelId="{D30C1B31-5F56-4DAF-9403-30BC29195693}" type="sibTrans" cxnId="{67FC56C2-912F-4983-961D-C14FB067891C}">
      <dgm:prSet/>
      <dgm:spPr/>
      <dgm:t>
        <a:bodyPr/>
        <a:lstStyle/>
        <a:p>
          <a:endParaRPr lang="en-US"/>
        </a:p>
      </dgm:t>
    </dgm:pt>
    <dgm:pt modelId="{C6C77FC5-79B9-47A5-B966-C95C04647B6D}" type="pres">
      <dgm:prSet presAssocID="{FD248760-1FF7-4261-B21C-A8627A8EC63C}" presName="Name0" presStyleCnt="0">
        <dgm:presLayoutVars>
          <dgm:dir/>
          <dgm:animLvl val="lvl"/>
          <dgm:resizeHandles val="exact"/>
        </dgm:presLayoutVars>
      </dgm:prSet>
      <dgm:spPr/>
    </dgm:pt>
    <dgm:pt modelId="{0E80DFD0-A1F0-444E-B3A7-22A48582C7E8}" type="pres">
      <dgm:prSet presAssocID="{52EC6F5B-325A-42C2-88D0-024ED8CC0A21}" presName="linNode" presStyleCnt="0"/>
      <dgm:spPr/>
    </dgm:pt>
    <dgm:pt modelId="{EDFE4E3E-5ECF-4FB4-B5B1-4ACF65203C33}" type="pres">
      <dgm:prSet presAssocID="{52EC6F5B-325A-42C2-88D0-024ED8CC0A21}" presName="parentText" presStyleLbl="alignNode1" presStyleIdx="0" presStyleCnt="3" custScaleX="133041">
        <dgm:presLayoutVars>
          <dgm:chMax val="1"/>
          <dgm:bulletEnabled/>
        </dgm:presLayoutVars>
      </dgm:prSet>
      <dgm:spPr/>
    </dgm:pt>
    <dgm:pt modelId="{6D7EC479-ABE6-4ABC-940E-DD5BC9FB13CB}" type="pres">
      <dgm:prSet presAssocID="{52EC6F5B-325A-42C2-88D0-024ED8CC0A21}" presName="descendantText" presStyleLbl="alignAccFollowNode1" presStyleIdx="0" presStyleCnt="3">
        <dgm:presLayoutVars>
          <dgm:bulletEnabled/>
        </dgm:presLayoutVars>
      </dgm:prSet>
      <dgm:spPr/>
    </dgm:pt>
    <dgm:pt modelId="{C9A84831-E71B-47D1-9C51-161D285F5E1E}" type="pres">
      <dgm:prSet presAssocID="{8C48CFC1-6394-44D2-BB3E-B8A90EF172E8}" presName="sp" presStyleCnt="0"/>
      <dgm:spPr/>
    </dgm:pt>
    <dgm:pt modelId="{F09DBEB3-E6FE-4907-8879-1E411E316E7D}" type="pres">
      <dgm:prSet presAssocID="{3F615F59-25A6-4D43-91DD-5DD3BE81A059}" presName="linNode" presStyleCnt="0"/>
      <dgm:spPr/>
    </dgm:pt>
    <dgm:pt modelId="{2B17FA98-2FC4-4EF1-A94E-086B52912256}" type="pres">
      <dgm:prSet presAssocID="{3F615F59-25A6-4D43-91DD-5DD3BE81A059}" presName="parentText" presStyleLbl="alignNode1" presStyleIdx="1" presStyleCnt="3" custScaleX="132556">
        <dgm:presLayoutVars>
          <dgm:chMax val="1"/>
          <dgm:bulletEnabled/>
        </dgm:presLayoutVars>
      </dgm:prSet>
      <dgm:spPr/>
    </dgm:pt>
    <dgm:pt modelId="{8E136012-6618-4C5A-8506-9A884481FAB9}" type="pres">
      <dgm:prSet presAssocID="{3F615F59-25A6-4D43-91DD-5DD3BE81A059}" presName="descendantText" presStyleLbl="alignAccFollowNode1" presStyleIdx="1" presStyleCnt="3">
        <dgm:presLayoutVars>
          <dgm:bulletEnabled/>
        </dgm:presLayoutVars>
      </dgm:prSet>
      <dgm:spPr/>
    </dgm:pt>
    <dgm:pt modelId="{88FD645F-A83B-448D-AE2B-C068430C565F}" type="pres">
      <dgm:prSet presAssocID="{C5F49C9E-C264-4FEB-8FF1-99647A05264D}" presName="sp" presStyleCnt="0"/>
      <dgm:spPr/>
    </dgm:pt>
    <dgm:pt modelId="{4941D046-3E1E-4AFB-B87A-CE28A97DF809}" type="pres">
      <dgm:prSet presAssocID="{AF7A27B7-964D-43FB-8EF6-F6E72ACDCAE9}" presName="linNode" presStyleCnt="0"/>
      <dgm:spPr/>
    </dgm:pt>
    <dgm:pt modelId="{BDD5753E-2208-434F-8FE8-11AC6295CA3B}" type="pres">
      <dgm:prSet presAssocID="{AF7A27B7-964D-43FB-8EF6-F6E72ACDCAE9}" presName="parentText" presStyleLbl="alignNode1" presStyleIdx="2" presStyleCnt="3" custScaleX="133041">
        <dgm:presLayoutVars>
          <dgm:chMax val="1"/>
          <dgm:bulletEnabled/>
        </dgm:presLayoutVars>
      </dgm:prSet>
      <dgm:spPr/>
    </dgm:pt>
    <dgm:pt modelId="{72159769-560B-4B66-AC88-C028DDCDFFC6}" type="pres">
      <dgm:prSet presAssocID="{AF7A27B7-964D-43FB-8EF6-F6E72ACDCAE9}" presName="descendantText" presStyleLbl="alignAccFollowNode1" presStyleIdx="2" presStyleCnt="3">
        <dgm:presLayoutVars>
          <dgm:bulletEnabled/>
        </dgm:presLayoutVars>
      </dgm:prSet>
      <dgm:spPr/>
    </dgm:pt>
  </dgm:ptLst>
  <dgm:cxnLst>
    <dgm:cxn modelId="{ED33A400-538F-4EB3-8115-4889B668CE50}" srcId="{FD248760-1FF7-4261-B21C-A8627A8EC63C}" destId="{AF7A27B7-964D-43FB-8EF6-F6E72ACDCAE9}" srcOrd="2" destOrd="0" parTransId="{B947B687-3A85-4207-B5F3-0DCBE45E1E3C}" sibTransId="{E914DE1F-F495-49AE-A64B-A1AA217220AD}"/>
    <dgm:cxn modelId="{ED3A1507-C08A-4025-AF5F-76D242DAFC3D}" type="presOf" srcId="{AF7A27B7-964D-43FB-8EF6-F6E72ACDCAE9}" destId="{BDD5753E-2208-434F-8FE8-11AC6295CA3B}" srcOrd="0" destOrd="0" presId="urn:microsoft.com/office/officeart/2016/7/layout/VerticalSolidActionList"/>
    <dgm:cxn modelId="{0A3E3817-24DD-4A56-A3F3-04BF42EBA7A8}" srcId="{FD248760-1FF7-4261-B21C-A8627A8EC63C}" destId="{3F615F59-25A6-4D43-91DD-5DD3BE81A059}" srcOrd="1" destOrd="0" parTransId="{2CB9A3CA-FD00-4033-ACC7-1442530D8A67}" sibTransId="{C5F49C9E-C264-4FEB-8FF1-99647A05264D}"/>
    <dgm:cxn modelId="{EE773221-9E20-413F-95E6-34DCCC955778}" srcId="{FD248760-1FF7-4261-B21C-A8627A8EC63C}" destId="{52EC6F5B-325A-42C2-88D0-024ED8CC0A21}" srcOrd="0" destOrd="0" parTransId="{1D7C328E-4D25-43F8-A5F1-CF66CA5E8032}" sibTransId="{8C48CFC1-6394-44D2-BB3E-B8A90EF172E8}"/>
    <dgm:cxn modelId="{C60A8A22-1F61-4567-B585-8835B3405F14}" type="presOf" srcId="{52EC6F5B-325A-42C2-88D0-024ED8CC0A21}" destId="{EDFE4E3E-5ECF-4FB4-B5B1-4ACF65203C33}" srcOrd="0" destOrd="0" presId="urn:microsoft.com/office/officeart/2016/7/layout/VerticalSolidActionList"/>
    <dgm:cxn modelId="{B99C8960-220D-41A3-803E-BCB9032E0900}" type="presOf" srcId="{D0F6C64E-1879-4111-9298-6B9D0AEC6E21}" destId="{72159769-560B-4B66-AC88-C028DDCDFFC6}" srcOrd="0" destOrd="0" presId="urn:microsoft.com/office/officeart/2016/7/layout/VerticalSolidActionList"/>
    <dgm:cxn modelId="{DD5A4A65-71BC-4DA0-B54D-55CB00BA6150}" type="presOf" srcId="{7E896046-FC37-41A0-A088-8A10FE1FF329}" destId="{6D7EC479-ABE6-4ABC-940E-DD5BC9FB13CB}" srcOrd="0" destOrd="0" presId="urn:microsoft.com/office/officeart/2016/7/layout/VerticalSolidActionList"/>
    <dgm:cxn modelId="{E06C0C7B-FB9D-4092-95F2-F748CBC10C6E}" type="presOf" srcId="{DDD70F9C-580A-4C20-9A82-01BD4C25988C}" destId="{8E136012-6618-4C5A-8506-9A884481FAB9}" srcOrd="0" destOrd="0" presId="urn:microsoft.com/office/officeart/2016/7/layout/VerticalSolidActionList"/>
    <dgm:cxn modelId="{824BCF94-AABF-48D6-A7C5-B7750FEFFADE}" srcId="{52EC6F5B-325A-42C2-88D0-024ED8CC0A21}" destId="{7E896046-FC37-41A0-A088-8A10FE1FF329}" srcOrd="0" destOrd="0" parTransId="{A46125F1-C097-45FC-B323-9540507B0CFC}" sibTransId="{54A9E2DF-4A6C-4D9B-A77E-C372416FF0F8}"/>
    <dgm:cxn modelId="{48E82EA8-2CAE-4EC8-BAD7-DE457A8FB375}" type="presOf" srcId="{FD248760-1FF7-4261-B21C-A8627A8EC63C}" destId="{C6C77FC5-79B9-47A5-B966-C95C04647B6D}" srcOrd="0" destOrd="0" presId="urn:microsoft.com/office/officeart/2016/7/layout/VerticalSolidActionList"/>
    <dgm:cxn modelId="{12D9F3B5-E6CF-48A0-8848-8922A0C5C1C2}" srcId="{3F615F59-25A6-4D43-91DD-5DD3BE81A059}" destId="{DDD70F9C-580A-4C20-9A82-01BD4C25988C}" srcOrd="0" destOrd="0" parTransId="{3F01E7AB-676B-4DC9-9F9D-D6F00DBDF5A5}" sibTransId="{AB637B20-6A6B-41B0-9071-CA572104EDF1}"/>
    <dgm:cxn modelId="{67FC56C2-912F-4983-961D-C14FB067891C}" srcId="{AF7A27B7-964D-43FB-8EF6-F6E72ACDCAE9}" destId="{D0F6C64E-1879-4111-9298-6B9D0AEC6E21}" srcOrd="0" destOrd="0" parTransId="{FDBB527D-E12A-4323-ACF1-82657491D714}" sibTransId="{D30C1B31-5F56-4DAF-9403-30BC29195693}"/>
    <dgm:cxn modelId="{337737E5-58DE-4E36-A60B-8B3A70D4B3FD}" type="presOf" srcId="{3F615F59-25A6-4D43-91DD-5DD3BE81A059}" destId="{2B17FA98-2FC4-4EF1-A94E-086B52912256}" srcOrd="0" destOrd="0" presId="urn:microsoft.com/office/officeart/2016/7/layout/VerticalSolidActionList"/>
    <dgm:cxn modelId="{2E4EF61C-6F4E-434F-B03D-7F5813D4AE69}" type="presParOf" srcId="{C6C77FC5-79B9-47A5-B966-C95C04647B6D}" destId="{0E80DFD0-A1F0-444E-B3A7-22A48582C7E8}" srcOrd="0" destOrd="0" presId="urn:microsoft.com/office/officeart/2016/7/layout/VerticalSolidActionList"/>
    <dgm:cxn modelId="{4AEB5E2C-970B-43B8-A270-4C1F9466E931}" type="presParOf" srcId="{0E80DFD0-A1F0-444E-B3A7-22A48582C7E8}" destId="{EDFE4E3E-5ECF-4FB4-B5B1-4ACF65203C33}" srcOrd="0" destOrd="0" presId="urn:microsoft.com/office/officeart/2016/7/layout/VerticalSolidActionList"/>
    <dgm:cxn modelId="{9310BE99-BA4A-4ABF-BDED-F8662E797531}" type="presParOf" srcId="{0E80DFD0-A1F0-444E-B3A7-22A48582C7E8}" destId="{6D7EC479-ABE6-4ABC-940E-DD5BC9FB13CB}" srcOrd="1" destOrd="0" presId="urn:microsoft.com/office/officeart/2016/7/layout/VerticalSolidActionList"/>
    <dgm:cxn modelId="{BE46A7ED-DF14-4BDB-B19B-1F704F69032D}" type="presParOf" srcId="{C6C77FC5-79B9-47A5-B966-C95C04647B6D}" destId="{C9A84831-E71B-47D1-9C51-161D285F5E1E}" srcOrd="1" destOrd="0" presId="urn:microsoft.com/office/officeart/2016/7/layout/VerticalSolidActionList"/>
    <dgm:cxn modelId="{152A5A0B-C828-4A04-AA88-9609D6BD9909}" type="presParOf" srcId="{C6C77FC5-79B9-47A5-B966-C95C04647B6D}" destId="{F09DBEB3-E6FE-4907-8879-1E411E316E7D}" srcOrd="2" destOrd="0" presId="urn:microsoft.com/office/officeart/2016/7/layout/VerticalSolidActionList"/>
    <dgm:cxn modelId="{ADEB6CB8-B646-4E1C-A77A-FA732A507EC7}" type="presParOf" srcId="{F09DBEB3-E6FE-4907-8879-1E411E316E7D}" destId="{2B17FA98-2FC4-4EF1-A94E-086B52912256}" srcOrd="0" destOrd="0" presId="urn:microsoft.com/office/officeart/2016/7/layout/VerticalSolidActionList"/>
    <dgm:cxn modelId="{FC50E527-B353-4F88-B046-D47D06EF0796}" type="presParOf" srcId="{F09DBEB3-E6FE-4907-8879-1E411E316E7D}" destId="{8E136012-6618-4C5A-8506-9A884481FAB9}" srcOrd="1" destOrd="0" presId="urn:microsoft.com/office/officeart/2016/7/layout/VerticalSolidActionList"/>
    <dgm:cxn modelId="{6AE3DE36-A3A1-4814-B6A1-ED7FDE8D62CA}" type="presParOf" srcId="{C6C77FC5-79B9-47A5-B966-C95C04647B6D}" destId="{88FD645F-A83B-448D-AE2B-C068430C565F}" srcOrd="3" destOrd="0" presId="urn:microsoft.com/office/officeart/2016/7/layout/VerticalSolidActionList"/>
    <dgm:cxn modelId="{5E7396E3-3F7B-4C68-B434-F3EE1575929C}" type="presParOf" srcId="{C6C77FC5-79B9-47A5-B966-C95C04647B6D}" destId="{4941D046-3E1E-4AFB-B87A-CE28A97DF809}" srcOrd="4" destOrd="0" presId="urn:microsoft.com/office/officeart/2016/7/layout/VerticalSolidActionList"/>
    <dgm:cxn modelId="{3B0EE80A-0D18-41BE-8653-79B83C902152}" type="presParOf" srcId="{4941D046-3E1E-4AFB-B87A-CE28A97DF809}" destId="{BDD5753E-2208-434F-8FE8-11AC6295CA3B}" srcOrd="0" destOrd="0" presId="urn:microsoft.com/office/officeart/2016/7/layout/VerticalSolidActionList"/>
    <dgm:cxn modelId="{61895EA5-E1CC-442A-B966-6FFAC0979070}" type="presParOf" srcId="{4941D046-3E1E-4AFB-B87A-CE28A97DF809}" destId="{72159769-560B-4B66-AC88-C028DDCDFFC6}"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21FBFA-F585-4989-B313-A08370EB889F}"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55D8A7F4-F503-433B-923A-09A57043E50D}">
      <dgm:prSet custT="1"/>
      <dgm:spPr>
        <a:noFill/>
        <a:ln>
          <a:noFill/>
        </a:ln>
      </dgm:spPr>
      <dgm:t>
        <a:bodyPr/>
        <a:lstStyle/>
        <a:p>
          <a:pPr algn="ctr"/>
          <a:r>
            <a:rPr lang="en-US" sz="2800" b="0" dirty="0">
              <a:solidFill>
                <a:schemeClr val="tx1"/>
              </a:solidFill>
            </a:rPr>
            <a:t>Refer to Appendix A “Working Group” exercise and review your list for any additional individuals and training organizations you can use to vet the lesson plan content, receive critical input from, and receive revision recommendations.  </a:t>
          </a:r>
        </a:p>
      </dgm:t>
    </dgm:pt>
    <dgm:pt modelId="{1392E333-42D7-434A-BEEB-AF39B026B2D8}" type="parTrans" cxnId="{6C17CB46-CDDD-404F-9E69-67213300A1B4}">
      <dgm:prSet/>
      <dgm:spPr/>
      <dgm:t>
        <a:bodyPr/>
        <a:lstStyle/>
        <a:p>
          <a:endParaRPr lang="en-US"/>
        </a:p>
      </dgm:t>
    </dgm:pt>
    <dgm:pt modelId="{1207B451-4B4B-47B3-BA24-767925875C48}" type="sibTrans" cxnId="{6C17CB46-CDDD-404F-9E69-67213300A1B4}">
      <dgm:prSet/>
      <dgm:spPr>
        <a:solidFill>
          <a:schemeClr val="accent5">
            <a:lumMod val="60000"/>
            <a:lumOff val="40000"/>
          </a:schemeClr>
        </a:solidFill>
        <a:ln w="38100">
          <a:solidFill>
            <a:schemeClr val="tx1"/>
          </a:solidFill>
        </a:ln>
      </dgm:spPr>
      <dgm:t>
        <a:bodyPr/>
        <a:lstStyle/>
        <a:p>
          <a:endParaRPr lang="en-US"/>
        </a:p>
      </dgm:t>
    </dgm:pt>
    <dgm:pt modelId="{7153DA49-E8A5-48FC-9570-365E32DE7E85}">
      <dgm:prSet custT="1"/>
      <dgm:spPr>
        <a:noFill/>
        <a:ln>
          <a:noFill/>
        </a:ln>
      </dgm:spPr>
      <dgm:t>
        <a:bodyPr/>
        <a:lstStyle/>
        <a:p>
          <a:r>
            <a:rPr lang="en-US" sz="2400" b="0" dirty="0">
              <a:solidFill>
                <a:schemeClr val="tx1"/>
              </a:solidFill>
            </a:rPr>
            <a:t>Revise the list if needed to include any additional entities or SMEs who may provide assistance in vetting course material. </a:t>
          </a:r>
        </a:p>
      </dgm:t>
    </dgm:pt>
    <dgm:pt modelId="{AD2B62FF-DFB1-49E5-A04B-7790C1DE1A0D}" type="parTrans" cxnId="{0A42FBC6-CC74-42E4-8B68-3A11476BE6ED}">
      <dgm:prSet/>
      <dgm:spPr/>
      <dgm:t>
        <a:bodyPr/>
        <a:lstStyle/>
        <a:p>
          <a:endParaRPr lang="en-US"/>
        </a:p>
      </dgm:t>
    </dgm:pt>
    <dgm:pt modelId="{874CB707-2794-4CBC-A30E-0E98856A8174}" type="sibTrans" cxnId="{0A42FBC6-CC74-42E4-8B68-3A11476BE6ED}">
      <dgm:prSet/>
      <dgm:spPr>
        <a:ln w="38100">
          <a:solidFill>
            <a:schemeClr val="tx1"/>
          </a:solidFill>
        </a:ln>
      </dgm:spPr>
      <dgm:t>
        <a:bodyPr/>
        <a:lstStyle/>
        <a:p>
          <a:endParaRPr lang="en-US"/>
        </a:p>
      </dgm:t>
    </dgm:pt>
    <dgm:pt modelId="{C414A2B0-2A99-43A7-9407-982BECC2AAAC}">
      <dgm:prSet custT="1"/>
      <dgm:spPr>
        <a:noFill/>
        <a:ln>
          <a:noFill/>
        </a:ln>
      </dgm:spPr>
      <dgm:t>
        <a:bodyPr/>
        <a:lstStyle/>
        <a:p>
          <a:r>
            <a:rPr lang="en-US" sz="2400" b="0" dirty="0">
              <a:solidFill>
                <a:schemeClr val="tx1"/>
              </a:solidFill>
            </a:rPr>
            <a:t>Approximate time 5 minutes. </a:t>
          </a:r>
        </a:p>
      </dgm:t>
    </dgm:pt>
    <dgm:pt modelId="{E444105F-A51F-4B78-A891-2E6495DF93A6}" type="parTrans" cxnId="{E7BF0213-273E-4561-9337-0EF2AB2D8625}">
      <dgm:prSet/>
      <dgm:spPr/>
      <dgm:t>
        <a:bodyPr/>
        <a:lstStyle/>
        <a:p>
          <a:endParaRPr lang="en-US"/>
        </a:p>
      </dgm:t>
    </dgm:pt>
    <dgm:pt modelId="{DB8F4C36-AEF1-4CFB-9D59-B34284B7A346}" type="sibTrans" cxnId="{E7BF0213-273E-4561-9337-0EF2AB2D8625}">
      <dgm:prSet/>
      <dgm:spPr/>
      <dgm:t>
        <a:bodyPr/>
        <a:lstStyle/>
        <a:p>
          <a:endParaRPr lang="en-US"/>
        </a:p>
      </dgm:t>
    </dgm:pt>
    <dgm:pt modelId="{F1A8E94E-CD6D-4EFC-8E29-3339565B58A7}" type="pres">
      <dgm:prSet presAssocID="{9921FBFA-F585-4989-B313-A08370EB889F}" presName="Name0" presStyleCnt="0">
        <dgm:presLayoutVars>
          <dgm:dir/>
          <dgm:resizeHandles val="exact"/>
        </dgm:presLayoutVars>
      </dgm:prSet>
      <dgm:spPr/>
    </dgm:pt>
    <dgm:pt modelId="{CA235BC3-9B24-4E7F-9098-9CBFD75E2DB7}" type="pres">
      <dgm:prSet presAssocID="{55D8A7F4-F503-433B-923A-09A57043E50D}" presName="node" presStyleLbl="node1" presStyleIdx="0" presStyleCnt="3" custScaleX="255161" custScaleY="251384" custLinFactNeighborX="11749" custLinFactNeighborY="7681">
        <dgm:presLayoutVars>
          <dgm:bulletEnabled val="1"/>
        </dgm:presLayoutVars>
      </dgm:prSet>
      <dgm:spPr/>
    </dgm:pt>
    <dgm:pt modelId="{01E106AC-4F10-4E12-AC2C-267F7DF47B0F}" type="pres">
      <dgm:prSet presAssocID="{1207B451-4B4B-47B3-BA24-767925875C48}" presName="sibTrans" presStyleLbl="sibTrans1D1" presStyleIdx="0" presStyleCnt="2"/>
      <dgm:spPr/>
    </dgm:pt>
    <dgm:pt modelId="{AD1B2B0C-40F6-4895-AF08-BE815E830451}" type="pres">
      <dgm:prSet presAssocID="{1207B451-4B4B-47B3-BA24-767925875C48}" presName="connectorText" presStyleLbl="sibTrans1D1" presStyleIdx="0" presStyleCnt="2"/>
      <dgm:spPr/>
    </dgm:pt>
    <dgm:pt modelId="{3DFFD459-0675-47A3-81CC-7E23A5AFBA58}" type="pres">
      <dgm:prSet presAssocID="{7153DA49-E8A5-48FC-9570-365E32DE7E85}" presName="node" presStyleLbl="node1" presStyleIdx="1" presStyleCnt="3" custScaleX="159668" custScaleY="144147">
        <dgm:presLayoutVars>
          <dgm:bulletEnabled val="1"/>
        </dgm:presLayoutVars>
      </dgm:prSet>
      <dgm:spPr/>
    </dgm:pt>
    <dgm:pt modelId="{C0784DA8-6F42-48AC-B1CF-F686972B6F1C}" type="pres">
      <dgm:prSet presAssocID="{874CB707-2794-4CBC-A30E-0E98856A8174}" presName="sibTrans" presStyleLbl="sibTrans1D1" presStyleIdx="1" presStyleCnt="2"/>
      <dgm:spPr/>
    </dgm:pt>
    <dgm:pt modelId="{B47CD1D4-61B7-431C-A4F5-2C93D5EED149}" type="pres">
      <dgm:prSet presAssocID="{874CB707-2794-4CBC-A30E-0E98856A8174}" presName="connectorText" presStyleLbl="sibTrans1D1" presStyleIdx="1" presStyleCnt="2"/>
      <dgm:spPr/>
    </dgm:pt>
    <dgm:pt modelId="{9FB710B3-9CAD-49AF-9FA7-C86C25FE3E71}" type="pres">
      <dgm:prSet presAssocID="{C414A2B0-2A99-43A7-9407-982BECC2AAAC}" presName="node" presStyleLbl="node1" presStyleIdx="2" presStyleCnt="3" custLinFactNeighborX="5095" custLinFactNeighborY="6120">
        <dgm:presLayoutVars>
          <dgm:bulletEnabled val="1"/>
        </dgm:presLayoutVars>
      </dgm:prSet>
      <dgm:spPr/>
    </dgm:pt>
  </dgm:ptLst>
  <dgm:cxnLst>
    <dgm:cxn modelId="{E7BF0213-273E-4561-9337-0EF2AB2D8625}" srcId="{9921FBFA-F585-4989-B313-A08370EB889F}" destId="{C414A2B0-2A99-43A7-9407-982BECC2AAAC}" srcOrd="2" destOrd="0" parTransId="{E444105F-A51F-4B78-A891-2E6495DF93A6}" sibTransId="{DB8F4C36-AEF1-4CFB-9D59-B34284B7A346}"/>
    <dgm:cxn modelId="{459E5141-5043-407F-841C-3B1A7B0D708F}" type="presOf" srcId="{874CB707-2794-4CBC-A30E-0E98856A8174}" destId="{C0784DA8-6F42-48AC-B1CF-F686972B6F1C}" srcOrd="0" destOrd="0" presId="urn:microsoft.com/office/officeart/2016/7/layout/RepeatingBendingProcessNew"/>
    <dgm:cxn modelId="{6C17CB46-CDDD-404F-9E69-67213300A1B4}" srcId="{9921FBFA-F585-4989-B313-A08370EB889F}" destId="{55D8A7F4-F503-433B-923A-09A57043E50D}" srcOrd="0" destOrd="0" parTransId="{1392E333-42D7-434A-BEEB-AF39B026B2D8}" sibTransId="{1207B451-4B4B-47B3-BA24-767925875C48}"/>
    <dgm:cxn modelId="{B7AEF247-81B8-485A-A685-F58B41633820}" type="presOf" srcId="{55D8A7F4-F503-433B-923A-09A57043E50D}" destId="{CA235BC3-9B24-4E7F-9098-9CBFD75E2DB7}" srcOrd="0" destOrd="0" presId="urn:microsoft.com/office/officeart/2016/7/layout/RepeatingBendingProcessNew"/>
    <dgm:cxn modelId="{8A52B749-B45E-43E3-ACCC-307BAA811E50}" type="presOf" srcId="{1207B451-4B4B-47B3-BA24-767925875C48}" destId="{01E106AC-4F10-4E12-AC2C-267F7DF47B0F}" srcOrd="0" destOrd="0" presId="urn:microsoft.com/office/officeart/2016/7/layout/RepeatingBendingProcessNew"/>
    <dgm:cxn modelId="{6E137576-B303-48A3-8066-E667CB7BED7B}" type="presOf" srcId="{874CB707-2794-4CBC-A30E-0E98856A8174}" destId="{B47CD1D4-61B7-431C-A4F5-2C93D5EED149}" srcOrd="1" destOrd="0" presId="urn:microsoft.com/office/officeart/2016/7/layout/RepeatingBendingProcessNew"/>
    <dgm:cxn modelId="{2FD405B1-2C78-4918-B0DD-4F1186D19BD9}" type="presOf" srcId="{C414A2B0-2A99-43A7-9407-982BECC2AAAC}" destId="{9FB710B3-9CAD-49AF-9FA7-C86C25FE3E71}" srcOrd="0" destOrd="0" presId="urn:microsoft.com/office/officeart/2016/7/layout/RepeatingBendingProcessNew"/>
    <dgm:cxn modelId="{0A42FBC6-CC74-42E4-8B68-3A11476BE6ED}" srcId="{9921FBFA-F585-4989-B313-A08370EB889F}" destId="{7153DA49-E8A5-48FC-9570-365E32DE7E85}" srcOrd="1" destOrd="0" parTransId="{AD2B62FF-DFB1-49E5-A04B-7790C1DE1A0D}" sibTransId="{874CB707-2794-4CBC-A30E-0E98856A8174}"/>
    <dgm:cxn modelId="{9CD8A0E3-0EA3-43D2-9B41-3E8FA998AA20}" type="presOf" srcId="{9921FBFA-F585-4989-B313-A08370EB889F}" destId="{F1A8E94E-CD6D-4EFC-8E29-3339565B58A7}" srcOrd="0" destOrd="0" presId="urn:microsoft.com/office/officeart/2016/7/layout/RepeatingBendingProcessNew"/>
    <dgm:cxn modelId="{1E6649E9-9D5F-480B-95EB-97EE7FFB1582}" type="presOf" srcId="{1207B451-4B4B-47B3-BA24-767925875C48}" destId="{AD1B2B0C-40F6-4895-AF08-BE815E830451}" srcOrd="1" destOrd="0" presId="urn:microsoft.com/office/officeart/2016/7/layout/RepeatingBendingProcessNew"/>
    <dgm:cxn modelId="{B8248EFD-295C-4A4B-A73C-0589CCF23A99}" type="presOf" srcId="{7153DA49-E8A5-48FC-9570-365E32DE7E85}" destId="{3DFFD459-0675-47A3-81CC-7E23A5AFBA58}" srcOrd="0" destOrd="0" presId="urn:microsoft.com/office/officeart/2016/7/layout/RepeatingBendingProcessNew"/>
    <dgm:cxn modelId="{F83D0383-5BCA-4299-86AC-70E3C929299D}" type="presParOf" srcId="{F1A8E94E-CD6D-4EFC-8E29-3339565B58A7}" destId="{CA235BC3-9B24-4E7F-9098-9CBFD75E2DB7}" srcOrd="0" destOrd="0" presId="urn:microsoft.com/office/officeart/2016/7/layout/RepeatingBendingProcessNew"/>
    <dgm:cxn modelId="{65129035-9193-4818-B4A3-A5F1B5879E46}" type="presParOf" srcId="{F1A8E94E-CD6D-4EFC-8E29-3339565B58A7}" destId="{01E106AC-4F10-4E12-AC2C-267F7DF47B0F}" srcOrd="1" destOrd="0" presId="urn:microsoft.com/office/officeart/2016/7/layout/RepeatingBendingProcessNew"/>
    <dgm:cxn modelId="{0711E474-4EC2-4959-A30B-11F4C1ED92C5}" type="presParOf" srcId="{01E106AC-4F10-4E12-AC2C-267F7DF47B0F}" destId="{AD1B2B0C-40F6-4895-AF08-BE815E830451}" srcOrd="0" destOrd="0" presId="urn:microsoft.com/office/officeart/2016/7/layout/RepeatingBendingProcessNew"/>
    <dgm:cxn modelId="{48E28646-43C8-4049-B3AE-96C6362BD9A2}" type="presParOf" srcId="{F1A8E94E-CD6D-4EFC-8E29-3339565B58A7}" destId="{3DFFD459-0675-47A3-81CC-7E23A5AFBA58}" srcOrd="2" destOrd="0" presId="urn:microsoft.com/office/officeart/2016/7/layout/RepeatingBendingProcessNew"/>
    <dgm:cxn modelId="{3E530A00-8DA5-46FE-AED8-60572CA657C3}" type="presParOf" srcId="{F1A8E94E-CD6D-4EFC-8E29-3339565B58A7}" destId="{C0784DA8-6F42-48AC-B1CF-F686972B6F1C}" srcOrd="3" destOrd="0" presId="urn:microsoft.com/office/officeart/2016/7/layout/RepeatingBendingProcessNew"/>
    <dgm:cxn modelId="{AC29B6CD-A322-497D-89B0-CCA368129FD3}" type="presParOf" srcId="{C0784DA8-6F42-48AC-B1CF-F686972B6F1C}" destId="{B47CD1D4-61B7-431C-A4F5-2C93D5EED149}" srcOrd="0" destOrd="0" presId="urn:microsoft.com/office/officeart/2016/7/layout/RepeatingBendingProcessNew"/>
    <dgm:cxn modelId="{1AAE0186-4FA6-40F9-85CA-AEA80CC56AF8}" type="presParOf" srcId="{F1A8E94E-CD6D-4EFC-8E29-3339565B58A7}" destId="{9FB710B3-9CAD-49AF-9FA7-C86C25FE3E71}" srcOrd="4"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E9B036-F7C9-4A30-B507-7E1453659D8E}" type="doc">
      <dgm:prSet loTypeId="urn:microsoft.com/office/officeart/2005/8/layout/pyramid2" loCatId="list" qsTypeId="urn:microsoft.com/office/officeart/2005/8/quickstyle/3d4" qsCatId="3D" csTypeId="urn:microsoft.com/office/officeart/2005/8/colors/accent4_4" csCatId="accent4" phldr="1"/>
      <dgm:spPr/>
    </dgm:pt>
    <dgm:pt modelId="{9CC83917-F59B-441C-AC50-E7AB692FB9F5}">
      <dgm:prSet phldrT="[Text]" custT="1"/>
      <dgm:spPr>
        <a:solidFill>
          <a:schemeClr val="accent6">
            <a:lumMod val="75000"/>
          </a:schemeClr>
        </a:solidFill>
        <a:ln>
          <a:solidFill>
            <a:schemeClr val="accent3"/>
          </a:solidFill>
        </a:ln>
        <a:scene3d>
          <a:camera prst="orthographicFront"/>
          <a:lightRig rig="chilly" dir="t"/>
        </a:scene3d>
        <a:sp3d z="12700" extrusionH="1700" prstMaterial="dkEdge">
          <a:bevelT w="25400" h="6350" prst="slope"/>
          <a:bevelB w="0" h="0" prst="convex"/>
        </a:sp3d>
      </dgm:spPr>
      <dgm:t>
        <a:bodyPr/>
        <a:lstStyle/>
        <a:p>
          <a:r>
            <a:rPr lang="en-US" sz="3200" b="1" dirty="0">
              <a:solidFill>
                <a:schemeClr val="tx2">
                  <a:lumMod val="20000"/>
                  <a:lumOff val="80000"/>
                </a:schemeClr>
              </a:solidFill>
              <a:effectLst>
                <a:outerShdw blurRad="38100" dist="38100" dir="2700000" algn="tl">
                  <a:srgbClr val="000000">
                    <a:alpha val="43137"/>
                  </a:srgbClr>
                </a:outerShdw>
              </a:effectLst>
            </a:rPr>
            <a:t>Use observations to improve training</a:t>
          </a:r>
        </a:p>
      </dgm:t>
    </dgm:pt>
    <dgm:pt modelId="{403E7AEF-99F6-46AE-B98B-8D2401B4A0CF}" type="parTrans" cxnId="{46C451A5-F950-4A99-A925-FB8023E27B40}">
      <dgm:prSet/>
      <dgm:spPr/>
      <dgm:t>
        <a:bodyPr/>
        <a:lstStyle/>
        <a:p>
          <a:endParaRPr lang="en-US"/>
        </a:p>
      </dgm:t>
    </dgm:pt>
    <dgm:pt modelId="{D30A0C71-19F6-4A38-AB8A-AC6FED8AC716}" type="sibTrans" cxnId="{46C451A5-F950-4A99-A925-FB8023E27B40}">
      <dgm:prSet/>
      <dgm:spPr/>
      <dgm:t>
        <a:bodyPr/>
        <a:lstStyle/>
        <a:p>
          <a:endParaRPr lang="en-US"/>
        </a:p>
      </dgm:t>
    </dgm:pt>
    <dgm:pt modelId="{B02683E1-836F-48ED-AF74-3F20D9110247}" type="pres">
      <dgm:prSet presAssocID="{06E9B036-F7C9-4A30-B507-7E1453659D8E}" presName="compositeShape" presStyleCnt="0">
        <dgm:presLayoutVars>
          <dgm:dir/>
          <dgm:resizeHandles/>
        </dgm:presLayoutVars>
      </dgm:prSet>
      <dgm:spPr/>
    </dgm:pt>
    <dgm:pt modelId="{4EC76CC6-B932-4116-900B-3648729A7976}" type="pres">
      <dgm:prSet presAssocID="{06E9B036-F7C9-4A30-B507-7E1453659D8E}" presName="pyramid" presStyleLbl="node1" presStyleIdx="0" presStyleCnt="1"/>
      <dgm:spPr>
        <a:solidFill>
          <a:schemeClr val="bg2">
            <a:lumMod val="50000"/>
            <a:lumOff val="50000"/>
          </a:schemeClr>
        </a:solidFill>
        <a:ln>
          <a:solidFill>
            <a:schemeClr val="accent3"/>
          </a:solidFill>
        </a:ln>
        <a:scene3d>
          <a:camera prst="orthographicFront"/>
          <a:lightRig rig="chilly" dir="t"/>
        </a:scene3d>
        <a:sp3d prstMaterial="translucentPowder">
          <a:bevelT w="127000" h="25400" prst="softRound"/>
        </a:sp3d>
      </dgm:spPr>
    </dgm:pt>
    <dgm:pt modelId="{4153975A-A3D7-41FA-8801-FDACD6EDE783}" type="pres">
      <dgm:prSet presAssocID="{06E9B036-F7C9-4A30-B507-7E1453659D8E}" presName="theList" presStyleCnt="0"/>
      <dgm:spPr/>
    </dgm:pt>
    <dgm:pt modelId="{E1985B0E-C721-488E-895D-41E3725266DF}" type="pres">
      <dgm:prSet presAssocID="{9CC83917-F59B-441C-AC50-E7AB692FB9F5}" presName="aNode" presStyleLbl="fgAcc1" presStyleIdx="0" presStyleCnt="1" custScaleX="210907" custLinFactY="-2522" custLinFactNeighborX="51773" custLinFactNeighborY="-100000">
        <dgm:presLayoutVars>
          <dgm:bulletEnabled val="1"/>
        </dgm:presLayoutVars>
      </dgm:prSet>
      <dgm:spPr/>
    </dgm:pt>
    <dgm:pt modelId="{25C749BA-B44D-4AE9-AD14-68A930EDDB06}" type="pres">
      <dgm:prSet presAssocID="{9CC83917-F59B-441C-AC50-E7AB692FB9F5}" presName="aSpace" presStyleCnt="0"/>
      <dgm:spPr/>
    </dgm:pt>
  </dgm:ptLst>
  <dgm:cxnLst>
    <dgm:cxn modelId="{1E99AF53-0989-4B98-8450-98B205E66AEB}" type="presOf" srcId="{06E9B036-F7C9-4A30-B507-7E1453659D8E}" destId="{B02683E1-836F-48ED-AF74-3F20D9110247}" srcOrd="0" destOrd="0" presId="urn:microsoft.com/office/officeart/2005/8/layout/pyramid2"/>
    <dgm:cxn modelId="{46C451A5-F950-4A99-A925-FB8023E27B40}" srcId="{06E9B036-F7C9-4A30-B507-7E1453659D8E}" destId="{9CC83917-F59B-441C-AC50-E7AB692FB9F5}" srcOrd="0" destOrd="0" parTransId="{403E7AEF-99F6-46AE-B98B-8D2401B4A0CF}" sibTransId="{D30A0C71-19F6-4A38-AB8A-AC6FED8AC716}"/>
    <dgm:cxn modelId="{13E045D6-F2DB-45FB-99DA-186B9DCCF095}" type="presOf" srcId="{9CC83917-F59B-441C-AC50-E7AB692FB9F5}" destId="{E1985B0E-C721-488E-895D-41E3725266DF}" srcOrd="0" destOrd="0" presId="urn:microsoft.com/office/officeart/2005/8/layout/pyramid2"/>
    <dgm:cxn modelId="{F84639D6-788C-4FE3-8819-BB78481204A5}" type="presParOf" srcId="{B02683E1-836F-48ED-AF74-3F20D9110247}" destId="{4EC76CC6-B932-4116-900B-3648729A7976}" srcOrd="0" destOrd="0" presId="urn:microsoft.com/office/officeart/2005/8/layout/pyramid2"/>
    <dgm:cxn modelId="{64C78F3A-2593-4F42-871B-3D2771284230}" type="presParOf" srcId="{B02683E1-836F-48ED-AF74-3F20D9110247}" destId="{4153975A-A3D7-41FA-8801-FDACD6EDE783}" srcOrd="1" destOrd="0" presId="urn:microsoft.com/office/officeart/2005/8/layout/pyramid2"/>
    <dgm:cxn modelId="{BD2542D6-CB6E-4512-8FCE-02E874C51641}" type="presParOf" srcId="{4153975A-A3D7-41FA-8801-FDACD6EDE783}" destId="{E1985B0E-C721-488E-895D-41E3725266DF}" srcOrd="0" destOrd="0" presId="urn:microsoft.com/office/officeart/2005/8/layout/pyramid2"/>
    <dgm:cxn modelId="{3B8617F8-70EB-41E3-90A3-2543E5CD2741}" type="presParOf" srcId="{4153975A-A3D7-41FA-8801-FDACD6EDE783}" destId="{25C749BA-B44D-4AE9-AD14-68A930EDDB06}" srcOrd="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E9B036-F7C9-4A30-B507-7E1453659D8E}" type="doc">
      <dgm:prSet loTypeId="urn:microsoft.com/office/officeart/2005/8/layout/pyramid2" loCatId="list" qsTypeId="urn:microsoft.com/office/officeart/2005/8/quickstyle/3d4" qsCatId="3D" csTypeId="urn:microsoft.com/office/officeart/2005/8/colors/accent4_4" csCatId="accent4" phldr="1"/>
      <dgm:spPr/>
    </dgm:pt>
    <dgm:pt modelId="{9CC83917-F59B-441C-AC50-E7AB692FB9F5}">
      <dgm:prSet phldrT="[Text]" custT="1"/>
      <dgm:spPr>
        <a:solidFill>
          <a:schemeClr val="accent6">
            <a:lumMod val="75000"/>
          </a:schemeClr>
        </a:solidFill>
        <a:ln>
          <a:solidFill>
            <a:schemeClr val="accent3"/>
          </a:solidFill>
        </a:ln>
        <a:scene3d>
          <a:camera prst="orthographicFront"/>
          <a:lightRig rig="chilly" dir="t"/>
        </a:scene3d>
        <a:sp3d z="12700" extrusionH="1700" prstMaterial="dkEdge">
          <a:bevelT w="25400" h="6350" prst="slope"/>
          <a:bevelB w="0" h="0" prst="convex"/>
        </a:sp3d>
      </dgm:spPr>
      <dgm:t>
        <a:bodyPr/>
        <a:lstStyle/>
        <a:p>
          <a:r>
            <a:rPr lang="en-US" sz="2800" b="1" dirty="0">
              <a:solidFill>
                <a:schemeClr val="tx2">
                  <a:lumMod val="20000"/>
                  <a:lumOff val="80000"/>
                </a:schemeClr>
              </a:solidFill>
              <a:effectLst>
                <a:outerShdw blurRad="38100" dist="38100" dir="2700000" algn="tl">
                  <a:srgbClr val="000000">
                    <a:alpha val="43137"/>
                  </a:srgbClr>
                </a:outerShdw>
              </a:effectLst>
            </a:rPr>
            <a:t>Use observations to improve training</a:t>
          </a:r>
        </a:p>
      </dgm:t>
    </dgm:pt>
    <dgm:pt modelId="{403E7AEF-99F6-46AE-B98B-8D2401B4A0CF}" type="parTrans" cxnId="{46C451A5-F950-4A99-A925-FB8023E27B40}">
      <dgm:prSet/>
      <dgm:spPr/>
      <dgm:t>
        <a:bodyPr/>
        <a:lstStyle/>
        <a:p>
          <a:endParaRPr lang="en-US"/>
        </a:p>
      </dgm:t>
    </dgm:pt>
    <dgm:pt modelId="{D30A0C71-19F6-4A38-AB8A-AC6FED8AC716}" type="sibTrans" cxnId="{46C451A5-F950-4A99-A925-FB8023E27B40}">
      <dgm:prSet/>
      <dgm:spPr/>
      <dgm:t>
        <a:bodyPr/>
        <a:lstStyle/>
        <a:p>
          <a:endParaRPr lang="en-US"/>
        </a:p>
      </dgm:t>
    </dgm:pt>
    <dgm:pt modelId="{98D45D41-F45D-48E2-8C67-23FA1B53AE8D}">
      <dgm:prSet phldrT="[Text]" custT="1"/>
      <dgm:spPr>
        <a:solidFill>
          <a:schemeClr val="accent3">
            <a:lumMod val="75000"/>
          </a:schemeClr>
        </a:solidFill>
        <a:scene3d>
          <a:camera prst="orthographicFront"/>
          <a:lightRig rig="chilly" dir="t"/>
        </a:scene3d>
        <a:sp3d z="12700" extrusionH="1700" prstMaterial="dkEdge">
          <a:bevelT w="25400" h="6350" prst="slope"/>
          <a:bevelB w="0" h="0" prst="convex"/>
        </a:sp3d>
      </dgm:spPr>
      <dgm:t>
        <a:bodyPr/>
        <a:lstStyle/>
        <a:p>
          <a:r>
            <a:rPr lang="en-US" sz="2800" b="1" dirty="0">
              <a:solidFill>
                <a:schemeClr val="tx2">
                  <a:lumMod val="20000"/>
                  <a:lumOff val="80000"/>
                </a:schemeClr>
              </a:solidFill>
              <a:effectLst>
                <a:outerShdw blurRad="38100" dist="38100" dir="2700000" algn="tl">
                  <a:srgbClr val="000000">
                    <a:alpha val="43137"/>
                  </a:srgbClr>
                </a:outerShdw>
              </a:effectLst>
            </a:rPr>
            <a:t>Use Level 1 results to improve content</a:t>
          </a:r>
        </a:p>
      </dgm:t>
    </dgm:pt>
    <dgm:pt modelId="{3E6F7292-B81B-49B8-9A38-3A5DD1B433FB}" type="parTrans" cxnId="{9FC4BB3B-471D-4F20-BF7D-BD051FFCAE14}">
      <dgm:prSet/>
      <dgm:spPr/>
      <dgm:t>
        <a:bodyPr/>
        <a:lstStyle/>
        <a:p>
          <a:endParaRPr lang="en-US"/>
        </a:p>
      </dgm:t>
    </dgm:pt>
    <dgm:pt modelId="{8EC58707-878D-489C-A1AA-297587C16A32}" type="sibTrans" cxnId="{9FC4BB3B-471D-4F20-BF7D-BD051FFCAE14}">
      <dgm:prSet/>
      <dgm:spPr/>
      <dgm:t>
        <a:bodyPr/>
        <a:lstStyle/>
        <a:p>
          <a:endParaRPr lang="en-US"/>
        </a:p>
      </dgm:t>
    </dgm:pt>
    <dgm:pt modelId="{B02683E1-836F-48ED-AF74-3F20D9110247}" type="pres">
      <dgm:prSet presAssocID="{06E9B036-F7C9-4A30-B507-7E1453659D8E}" presName="compositeShape" presStyleCnt="0">
        <dgm:presLayoutVars>
          <dgm:dir/>
          <dgm:resizeHandles/>
        </dgm:presLayoutVars>
      </dgm:prSet>
      <dgm:spPr/>
    </dgm:pt>
    <dgm:pt modelId="{4EC76CC6-B932-4116-900B-3648729A7976}" type="pres">
      <dgm:prSet presAssocID="{06E9B036-F7C9-4A30-B507-7E1453659D8E}" presName="pyramid" presStyleLbl="node1" presStyleIdx="0" presStyleCnt="1"/>
      <dgm:spPr>
        <a:solidFill>
          <a:schemeClr val="bg2">
            <a:lumMod val="50000"/>
            <a:lumOff val="50000"/>
          </a:schemeClr>
        </a:solidFill>
        <a:ln>
          <a:solidFill>
            <a:schemeClr val="accent3"/>
          </a:solidFill>
        </a:ln>
        <a:scene3d>
          <a:camera prst="orthographicFront"/>
          <a:lightRig rig="chilly" dir="t"/>
        </a:scene3d>
        <a:sp3d prstMaterial="translucentPowder">
          <a:bevelT w="127000" h="25400" prst="softRound"/>
        </a:sp3d>
      </dgm:spPr>
    </dgm:pt>
    <dgm:pt modelId="{4153975A-A3D7-41FA-8801-FDACD6EDE783}" type="pres">
      <dgm:prSet presAssocID="{06E9B036-F7C9-4A30-B507-7E1453659D8E}" presName="theList" presStyleCnt="0"/>
      <dgm:spPr/>
    </dgm:pt>
    <dgm:pt modelId="{E1985B0E-C721-488E-895D-41E3725266DF}" type="pres">
      <dgm:prSet presAssocID="{9CC83917-F59B-441C-AC50-E7AB692FB9F5}" presName="aNode" presStyleLbl="fgAcc1" presStyleIdx="0" presStyleCnt="2" custScaleX="210907" custLinFactY="-2522" custLinFactNeighborX="51773" custLinFactNeighborY="-100000">
        <dgm:presLayoutVars>
          <dgm:bulletEnabled val="1"/>
        </dgm:presLayoutVars>
      </dgm:prSet>
      <dgm:spPr/>
    </dgm:pt>
    <dgm:pt modelId="{25C749BA-B44D-4AE9-AD14-68A930EDDB06}" type="pres">
      <dgm:prSet presAssocID="{9CC83917-F59B-441C-AC50-E7AB692FB9F5}" presName="aSpace" presStyleCnt="0"/>
      <dgm:spPr/>
    </dgm:pt>
    <dgm:pt modelId="{00E1A7EF-8058-4F42-967A-A40288DD7BD1}" type="pres">
      <dgm:prSet presAssocID="{98D45D41-F45D-48E2-8C67-23FA1B53AE8D}" presName="aNode" presStyleLbl="fgAcc1" presStyleIdx="1" presStyleCnt="2" custScaleX="213247" custLinFactNeighborX="32433" custLinFactNeighborY="-51506">
        <dgm:presLayoutVars>
          <dgm:bulletEnabled val="1"/>
        </dgm:presLayoutVars>
      </dgm:prSet>
      <dgm:spPr/>
    </dgm:pt>
    <dgm:pt modelId="{D0F3D4F7-958F-4FE5-BEFD-2E17603A2FE5}" type="pres">
      <dgm:prSet presAssocID="{98D45D41-F45D-48E2-8C67-23FA1B53AE8D}" presName="aSpace" presStyleCnt="0"/>
      <dgm:spPr/>
    </dgm:pt>
  </dgm:ptLst>
  <dgm:cxnLst>
    <dgm:cxn modelId="{9FC4BB3B-471D-4F20-BF7D-BD051FFCAE14}" srcId="{06E9B036-F7C9-4A30-B507-7E1453659D8E}" destId="{98D45D41-F45D-48E2-8C67-23FA1B53AE8D}" srcOrd="1" destOrd="0" parTransId="{3E6F7292-B81B-49B8-9A38-3A5DD1B433FB}" sibTransId="{8EC58707-878D-489C-A1AA-297587C16A32}"/>
    <dgm:cxn modelId="{1E99AF53-0989-4B98-8450-98B205E66AEB}" type="presOf" srcId="{06E9B036-F7C9-4A30-B507-7E1453659D8E}" destId="{B02683E1-836F-48ED-AF74-3F20D9110247}" srcOrd="0" destOrd="0" presId="urn:microsoft.com/office/officeart/2005/8/layout/pyramid2"/>
    <dgm:cxn modelId="{46C451A5-F950-4A99-A925-FB8023E27B40}" srcId="{06E9B036-F7C9-4A30-B507-7E1453659D8E}" destId="{9CC83917-F59B-441C-AC50-E7AB692FB9F5}" srcOrd="0" destOrd="0" parTransId="{403E7AEF-99F6-46AE-B98B-8D2401B4A0CF}" sibTransId="{D30A0C71-19F6-4A38-AB8A-AC6FED8AC716}"/>
    <dgm:cxn modelId="{13E045D6-F2DB-45FB-99DA-186B9DCCF095}" type="presOf" srcId="{9CC83917-F59B-441C-AC50-E7AB692FB9F5}" destId="{E1985B0E-C721-488E-895D-41E3725266DF}" srcOrd="0" destOrd="0" presId="urn:microsoft.com/office/officeart/2005/8/layout/pyramid2"/>
    <dgm:cxn modelId="{895292F4-4015-4DB1-9BB8-64465C0E28C7}" type="presOf" srcId="{98D45D41-F45D-48E2-8C67-23FA1B53AE8D}" destId="{00E1A7EF-8058-4F42-967A-A40288DD7BD1}" srcOrd="0" destOrd="0" presId="urn:microsoft.com/office/officeart/2005/8/layout/pyramid2"/>
    <dgm:cxn modelId="{F84639D6-788C-4FE3-8819-BB78481204A5}" type="presParOf" srcId="{B02683E1-836F-48ED-AF74-3F20D9110247}" destId="{4EC76CC6-B932-4116-900B-3648729A7976}" srcOrd="0" destOrd="0" presId="urn:microsoft.com/office/officeart/2005/8/layout/pyramid2"/>
    <dgm:cxn modelId="{64C78F3A-2593-4F42-871B-3D2771284230}" type="presParOf" srcId="{B02683E1-836F-48ED-AF74-3F20D9110247}" destId="{4153975A-A3D7-41FA-8801-FDACD6EDE783}" srcOrd="1" destOrd="0" presId="urn:microsoft.com/office/officeart/2005/8/layout/pyramid2"/>
    <dgm:cxn modelId="{BD2542D6-CB6E-4512-8FCE-02E874C51641}" type="presParOf" srcId="{4153975A-A3D7-41FA-8801-FDACD6EDE783}" destId="{E1985B0E-C721-488E-895D-41E3725266DF}" srcOrd="0" destOrd="0" presId="urn:microsoft.com/office/officeart/2005/8/layout/pyramid2"/>
    <dgm:cxn modelId="{3B8617F8-70EB-41E3-90A3-2543E5CD2741}" type="presParOf" srcId="{4153975A-A3D7-41FA-8801-FDACD6EDE783}" destId="{25C749BA-B44D-4AE9-AD14-68A930EDDB06}" srcOrd="1" destOrd="0" presId="urn:microsoft.com/office/officeart/2005/8/layout/pyramid2"/>
    <dgm:cxn modelId="{D7F8FA1F-79CB-41EC-A322-06EA172E89A9}" type="presParOf" srcId="{4153975A-A3D7-41FA-8801-FDACD6EDE783}" destId="{00E1A7EF-8058-4F42-967A-A40288DD7BD1}" srcOrd="2" destOrd="0" presId="urn:microsoft.com/office/officeart/2005/8/layout/pyramid2"/>
    <dgm:cxn modelId="{C7FA40EB-A7A5-4679-81D2-3C95C5FDCEBE}" type="presParOf" srcId="{4153975A-A3D7-41FA-8801-FDACD6EDE783}" destId="{D0F3D4F7-958F-4FE5-BEFD-2E17603A2FE5}"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E9B036-F7C9-4A30-B507-7E1453659D8E}" type="doc">
      <dgm:prSet loTypeId="urn:microsoft.com/office/officeart/2005/8/layout/pyramid2" loCatId="list" qsTypeId="urn:microsoft.com/office/officeart/2005/8/quickstyle/3d4" qsCatId="3D" csTypeId="urn:microsoft.com/office/officeart/2005/8/colors/accent4_4" csCatId="accent4" phldr="1"/>
      <dgm:spPr/>
    </dgm:pt>
    <dgm:pt modelId="{9CC83917-F59B-441C-AC50-E7AB692FB9F5}">
      <dgm:prSet phldrT="[Text]" custT="1"/>
      <dgm:spPr>
        <a:solidFill>
          <a:schemeClr val="accent6">
            <a:lumMod val="75000"/>
          </a:schemeClr>
        </a:solidFill>
        <a:ln>
          <a:solidFill>
            <a:schemeClr val="accent3"/>
          </a:solidFill>
        </a:ln>
        <a:scene3d>
          <a:camera prst="orthographicFront"/>
          <a:lightRig rig="chilly" dir="t"/>
        </a:scene3d>
        <a:sp3d z="12700" extrusionH="1700" prstMaterial="dkEdge">
          <a:bevelT w="25400" h="6350" prst="slope"/>
          <a:bevelB w="0" h="0" prst="convex"/>
        </a:sp3d>
      </dgm:spPr>
      <dgm:t>
        <a:bodyPr/>
        <a:lstStyle/>
        <a:p>
          <a:r>
            <a:rPr lang="en-US" sz="2400" b="1" dirty="0">
              <a:solidFill>
                <a:schemeClr val="tx2">
                  <a:lumMod val="20000"/>
                  <a:lumOff val="80000"/>
                </a:schemeClr>
              </a:solidFill>
              <a:effectLst>
                <a:outerShdw blurRad="38100" dist="38100" dir="2700000" algn="tl">
                  <a:srgbClr val="000000">
                    <a:alpha val="43137"/>
                  </a:srgbClr>
                </a:outerShdw>
              </a:effectLst>
            </a:rPr>
            <a:t>Use observations to improve training</a:t>
          </a:r>
        </a:p>
      </dgm:t>
    </dgm:pt>
    <dgm:pt modelId="{403E7AEF-99F6-46AE-B98B-8D2401B4A0CF}" type="parTrans" cxnId="{46C451A5-F950-4A99-A925-FB8023E27B40}">
      <dgm:prSet/>
      <dgm:spPr/>
      <dgm:t>
        <a:bodyPr/>
        <a:lstStyle/>
        <a:p>
          <a:endParaRPr lang="en-US"/>
        </a:p>
      </dgm:t>
    </dgm:pt>
    <dgm:pt modelId="{D30A0C71-19F6-4A38-AB8A-AC6FED8AC716}" type="sibTrans" cxnId="{46C451A5-F950-4A99-A925-FB8023E27B40}">
      <dgm:prSet/>
      <dgm:spPr/>
      <dgm:t>
        <a:bodyPr/>
        <a:lstStyle/>
        <a:p>
          <a:endParaRPr lang="en-US"/>
        </a:p>
      </dgm:t>
    </dgm:pt>
    <dgm:pt modelId="{98D45D41-F45D-48E2-8C67-23FA1B53AE8D}">
      <dgm:prSet phldrT="[Text]" custT="1"/>
      <dgm:spPr>
        <a:solidFill>
          <a:schemeClr val="accent3">
            <a:lumMod val="75000"/>
          </a:schemeClr>
        </a:solidFill>
        <a:scene3d>
          <a:camera prst="orthographicFront"/>
          <a:lightRig rig="chilly" dir="t"/>
        </a:scene3d>
        <a:sp3d z="12700" extrusionH="1700" prstMaterial="dkEdge">
          <a:bevelT w="25400" h="6350" prst="slope"/>
          <a:bevelB w="0" h="0" prst="convex"/>
        </a:sp3d>
      </dgm:spPr>
      <dgm:t>
        <a:bodyPr/>
        <a:lstStyle/>
        <a:p>
          <a:r>
            <a:rPr lang="en-US" sz="2400" b="1" dirty="0">
              <a:solidFill>
                <a:schemeClr val="tx2">
                  <a:lumMod val="20000"/>
                  <a:lumOff val="80000"/>
                </a:schemeClr>
              </a:solidFill>
              <a:effectLst>
                <a:outerShdw blurRad="38100" dist="38100" dir="2700000" algn="tl">
                  <a:srgbClr val="000000">
                    <a:alpha val="43137"/>
                  </a:srgbClr>
                </a:outerShdw>
              </a:effectLst>
            </a:rPr>
            <a:t>Use Level 1 results to improve content</a:t>
          </a:r>
        </a:p>
      </dgm:t>
    </dgm:pt>
    <dgm:pt modelId="{3E6F7292-B81B-49B8-9A38-3A5DD1B433FB}" type="parTrans" cxnId="{9FC4BB3B-471D-4F20-BF7D-BD051FFCAE14}">
      <dgm:prSet/>
      <dgm:spPr/>
      <dgm:t>
        <a:bodyPr/>
        <a:lstStyle/>
        <a:p>
          <a:endParaRPr lang="en-US"/>
        </a:p>
      </dgm:t>
    </dgm:pt>
    <dgm:pt modelId="{8EC58707-878D-489C-A1AA-297587C16A32}" type="sibTrans" cxnId="{9FC4BB3B-471D-4F20-BF7D-BD051FFCAE14}">
      <dgm:prSet/>
      <dgm:spPr/>
      <dgm:t>
        <a:bodyPr/>
        <a:lstStyle/>
        <a:p>
          <a:endParaRPr lang="en-US"/>
        </a:p>
      </dgm:t>
    </dgm:pt>
    <dgm:pt modelId="{7AE3BF84-0DF5-4705-AEF0-42A04607358B}">
      <dgm:prSet phldrT="[Text]" custT="1"/>
      <dgm:spPr>
        <a:solidFill>
          <a:schemeClr val="accent3">
            <a:lumMod val="50000"/>
          </a:schemeClr>
        </a:solidFill>
        <a:scene3d>
          <a:camera prst="orthographicFront"/>
          <a:lightRig rig="chilly" dir="t"/>
        </a:scene3d>
        <a:sp3d z="12700" extrusionH="1700" prstMaterial="dkEdge">
          <a:bevelT w="25400" h="6350" prst="slope"/>
          <a:bevelB w="0" h="0" prst="convex"/>
        </a:sp3d>
      </dgm:spPr>
      <dgm:t>
        <a:bodyPr/>
        <a:lstStyle/>
        <a:p>
          <a:r>
            <a:rPr lang="en-US" sz="2400" b="1" dirty="0">
              <a:solidFill>
                <a:schemeClr val="tx2">
                  <a:lumMod val="20000"/>
                  <a:lumOff val="80000"/>
                </a:schemeClr>
              </a:solidFill>
              <a:effectLst>
                <a:outerShdw blurRad="38100" dist="38100" dir="2700000" algn="tl">
                  <a:srgbClr val="000000">
                    <a:alpha val="43137"/>
                  </a:srgbClr>
                </a:outerShdw>
              </a:effectLst>
            </a:rPr>
            <a:t>Use Level 2 results to improve course evaluations</a:t>
          </a:r>
        </a:p>
      </dgm:t>
    </dgm:pt>
    <dgm:pt modelId="{B17AFDDA-7700-4D6B-9FF1-16EF3C569266}" type="parTrans" cxnId="{F289F346-91CA-4C15-9CC5-04355AF81A3A}">
      <dgm:prSet/>
      <dgm:spPr/>
      <dgm:t>
        <a:bodyPr/>
        <a:lstStyle/>
        <a:p>
          <a:endParaRPr lang="en-US"/>
        </a:p>
      </dgm:t>
    </dgm:pt>
    <dgm:pt modelId="{17ED0F90-5124-477D-998B-61A47E12F25C}" type="sibTrans" cxnId="{F289F346-91CA-4C15-9CC5-04355AF81A3A}">
      <dgm:prSet/>
      <dgm:spPr/>
      <dgm:t>
        <a:bodyPr/>
        <a:lstStyle/>
        <a:p>
          <a:endParaRPr lang="en-US"/>
        </a:p>
      </dgm:t>
    </dgm:pt>
    <dgm:pt modelId="{B02683E1-836F-48ED-AF74-3F20D9110247}" type="pres">
      <dgm:prSet presAssocID="{06E9B036-F7C9-4A30-B507-7E1453659D8E}" presName="compositeShape" presStyleCnt="0">
        <dgm:presLayoutVars>
          <dgm:dir/>
          <dgm:resizeHandles/>
        </dgm:presLayoutVars>
      </dgm:prSet>
      <dgm:spPr/>
    </dgm:pt>
    <dgm:pt modelId="{4EC76CC6-B932-4116-900B-3648729A7976}" type="pres">
      <dgm:prSet presAssocID="{06E9B036-F7C9-4A30-B507-7E1453659D8E}" presName="pyramid" presStyleLbl="node1" presStyleIdx="0" presStyleCnt="1"/>
      <dgm:spPr>
        <a:solidFill>
          <a:schemeClr val="bg2">
            <a:lumMod val="50000"/>
            <a:lumOff val="50000"/>
          </a:schemeClr>
        </a:solidFill>
        <a:ln>
          <a:solidFill>
            <a:schemeClr val="accent3"/>
          </a:solidFill>
        </a:ln>
        <a:scene3d>
          <a:camera prst="orthographicFront"/>
          <a:lightRig rig="chilly" dir="t"/>
        </a:scene3d>
        <a:sp3d prstMaterial="translucentPowder">
          <a:bevelT w="127000" h="25400" prst="softRound"/>
        </a:sp3d>
      </dgm:spPr>
    </dgm:pt>
    <dgm:pt modelId="{4153975A-A3D7-41FA-8801-FDACD6EDE783}" type="pres">
      <dgm:prSet presAssocID="{06E9B036-F7C9-4A30-B507-7E1453659D8E}" presName="theList" presStyleCnt="0"/>
      <dgm:spPr/>
    </dgm:pt>
    <dgm:pt modelId="{E1985B0E-C721-488E-895D-41E3725266DF}" type="pres">
      <dgm:prSet presAssocID="{9CC83917-F59B-441C-AC50-E7AB692FB9F5}" presName="aNode" presStyleLbl="fgAcc1" presStyleIdx="0" presStyleCnt="3" custScaleX="210907" custLinFactY="-2522" custLinFactNeighborX="51773" custLinFactNeighborY="-100000">
        <dgm:presLayoutVars>
          <dgm:bulletEnabled val="1"/>
        </dgm:presLayoutVars>
      </dgm:prSet>
      <dgm:spPr/>
    </dgm:pt>
    <dgm:pt modelId="{25C749BA-B44D-4AE9-AD14-68A930EDDB06}" type="pres">
      <dgm:prSet presAssocID="{9CC83917-F59B-441C-AC50-E7AB692FB9F5}" presName="aSpace" presStyleCnt="0"/>
      <dgm:spPr/>
    </dgm:pt>
    <dgm:pt modelId="{00E1A7EF-8058-4F42-967A-A40288DD7BD1}" type="pres">
      <dgm:prSet presAssocID="{98D45D41-F45D-48E2-8C67-23FA1B53AE8D}" presName="aNode" presStyleLbl="fgAcc1" presStyleIdx="1" presStyleCnt="3" custScaleX="213247" custLinFactNeighborX="32433" custLinFactNeighborY="-51506">
        <dgm:presLayoutVars>
          <dgm:bulletEnabled val="1"/>
        </dgm:presLayoutVars>
      </dgm:prSet>
      <dgm:spPr/>
    </dgm:pt>
    <dgm:pt modelId="{D0F3D4F7-958F-4FE5-BEFD-2E17603A2FE5}" type="pres">
      <dgm:prSet presAssocID="{98D45D41-F45D-48E2-8C67-23FA1B53AE8D}" presName="aSpace" presStyleCnt="0"/>
      <dgm:spPr/>
    </dgm:pt>
    <dgm:pt modelId="{6266E747-F2FF-430C-AB42-88FEA274D9C3}" type="pres">
      <dgm:prSet presAssocID="{7AE3BF84-0DF5-4705-AEF0-42A04607358B}" presName="aNode" presStyleLbl="fgAcc1" presStyleIdx="2" presStyleCnt="3" custScaleX="218673" custLinFactNeighborX="14288" custLinFactNeighborY="17171">
        <dgm:presLayoutVars>
          <dgm:bulletEnabled val="1"/>
        </dgm:presLayoutVars>
      </dgm:prSet>
      <dgm:spPr/>
    </dgm:pt>
    <dgm:pt modelId="{487BB863-3D43-4A94-A95B-D2D840E5DBC1}" type="pres">
      <dgm:prSet presAssocID="{7AE3BF84-0DF5-4705-AEF0-42A04607358B}" presName="aSpace" presStyleCnt="0"/>
      <dgm:spPr/>
    </dgm:pt>
  </dgm:ptLst>
  <dgm:cxnLst>
    <dgm:cxn modelId="{9FC4BB3B-471D-4F20-BF7D-BD051FFCAE14}" srcId="{06E9B036-F7C9-4A30-B507-7E1453659D8E}" destId="{98D45D41-F45D-48E2-8C67-23FA1B53AE8D}" srcOrd="1" destOrd="0" parTransId="{3E6F7292-B81B-49B8-9A38-3A5DD1B433FB}" sibTransId="{8EC58707-878D-489C-A1AA-297587C16A32}"/>
    <dgm:cxn modelId="{F289F346-91CA-4C15-9CC5-04355AF81A3A}" srcId="{06E9B036-F7C9-4A30-B507-7E1453659D8E}" destId="{7AE3BF84-0DF5-4705-AEF0-42A04607358B}" srcOrd="2" destOrd="0" parTransId="{B17AFDDA-7700-4D6B-9FF1-16EF3C569266}" sibTransId="{17ED0F90-5124-477D-998B-61A47E12F25C}"/>
    <dgm:cxn modelId="{A8B3844B-EB48-48D0-B0D5-E119758BAAE5}" type="presOf" srcId="{7AE3BF84-0DF5-4705-AEF0-42A04607358B}" destId="{6266E747-F2FF-430C-AB42-88FEA274D9C3}" srcOrd="0" destOrd="0" presId="urn:microsoft.com/office/officeart/2005/8/layout/pyramid2"/>
    <dgm:cxn modelId="{1E99AF53-0989-4B98-8450-98B205E66AEB}" type="presOf" srcId="{06E9B036-F7C9-4A30-B507-7E1453659D8E}" destId="{B02683E1-836F-48ED-AF74-3F20D9110247}" srcOrd="0" destOrd="0" presId="urn:microsoft.com/office/officeart/2005/8/layout/pyramid2"/>
    <dgm:cxn modelId="{46C451A5-F950-4A99-A925-FB8023E27B40}" srcId="{06E9B036-F7C9-4A30-B507-7E1453659D8E}" destId="{9CC83917-F59B-441C-AC50-E7AB692FB9F5}" srcOrd="0" destOrd="0" parTransId="{403E7AEF-99F6-46AE-B98B-8D2401B4A0CF}" sibTransId="{D30A0C71-19F6-4A38-AB8A-AC6FED8AC716}"/>
    <dgm:cxn modelId="{13E045D6-F2DB-45FB-99DA-186B9DCCF095}" type="presOf" srcId="{9CC83917-F59B-441C-AC50-E7AB692FB9F5}" destId="{E1985B0E-C721-488E-895D-41E3725266DF}" srcOrd="0" destOrd="0" presId="urn:microsoft.com/office/officeart/2005/8/layout/pyramid2"/>
    <dgm:cxn modelId="{895292F4-4015-4DB1-9BB8-64465C0E28C7}" type="presOf" srcId="{98D45D41-F45D-48E2-8C67-23FA1B53AE8D}" destId="{00E1A7EF-8058-4F42-967A-A40288DD7BD1}" srcOrd="0" destOrd="0" presId="urn:microsoft.com/office/officeart/2005/8/layout/pyramid2"/>
    <dgm:cxn modelId="{F84639D6-788C-4FE3-8819-BB78481204A5}" type="presParOf" srcId="{B02683E1-836F-48ED-AF74-3F20D9110247}" destId="{4EC76CC6-B932-4116-900B-3648729A7976}" srcOrd="0" destOrd="0" presId="urn:microsoft.com/office/officeart/2005/8/layout/pyramid2"/>
    <dgm:cxn modelId="{64C78F3A-2593-4F42-871B-3D2771284230}" type="presParOf" srcId="{B02683E1-836F-48ED-AF74-3F20D9110247}" destId="{4153975A-A3D7-41FA-8801-FDACD6EDE783}" srcOrd="1" destOrd="0" presId="urn:microsoft.com/office/officeart/2005/8/layout/pyramid2"/>
    <dgm:cxn modelId="{BD2542D6-CB6E-4512-8FCE-02E874C51641}" type="presParOf" srcId="{4153975A-A3D7-41FA-8801-FDACD6EDE783}" destId="{E1985B0E-C721-488E-895D-41E3725266DF}" srcOrd="0" destOrd="0" presId="urn:microsoft.com/office/officeart/2005/8/layout/pyramid2"/>
    <dgm:cxn modelId="{3B8617F8-70EB-41E3-90A3-2543E5CD2741}" type="presParOf" srcId="{4153975A-A3D7-41FA-8801-FDACD6EDE783}" destId="{25C749BA-B44D-4AE9-AD14-68A930EDDB06}" srcOrd="1" destOrd="0" presId="urn:microsoft.com/office/officeart/2005/8/layout/pyramid2"/>
    <dgm:cxn modelId="{D7F8FA1F-79CB-41EC-A322-06EA172E89A9}" type="presParOf" srcId="{4153975A-A3D7-41FA-8801-FDACD6EDE783}" destId="{00E1A7EF-8058-4F42-967A-A40288DD7BD1}" srcOrd="2" destOrd="0" presId="urn:microsoft.com/office/officeart/2005/8/layout/pyramid2"/>
    <dgm:cxn modelId="{C7FA40EB-A7A5-4679-81D2-3C95C5FDCEBE}" type="presParOf" srcId="{4153975A-A3D7-41FA-8801-FDACD6EDE783}" destId="{D0F3D4F7-958F-4FE5-BEFD-2E17603A2FE5}" srcOrd="3" destOrd="0" presId="urn:microsoft.com/office/officeart/2005/8/layout/pyramid2"/>
    <dgm:cxn modelId="{E23B2909-3E82-4F84-8333-8CE0A0F67068}" type="presParOf" srcId="{4153975A-A3D7-41FA-8801-FDACD6EDE783}" destId="{6266E747-F2FF-430C-AB42-88FEA274D9C3}" srcOrd="4" destOrd="0" presId="urn:microsoft.com/office/officeart/2005/8/layout/pyramid2"/>
    <dgm:cxn modelId="{D6DA0721-8C3E-4CF5-96C9-8748EBE1419F}" type="presParOf" srcId="{4153975A-A3D7-41FA-8801-FDACD6EDE783}" destId="{487BB863-3D43-4A94-A95B-D2D840E5DBC1}"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3B17-2C4D-4B89-9ED6-5EA60B5FBD1C}">
      <dsp:nvSpPr>
        <dsp:cNvPr id="0" name=""/>
        <dsp:cNvSpPr/>
      </dsp:nvSpPr>
      <dsp:spPr>
        <a:xfrm>
          <a:off x="4795928" y="1588262"/>
          <a:ext cx="2018750" cy="1746300"/>
        </a:xfrm>
        <a:prstGeom prst="hexagon">
          <a:avLst>
            <a:gd name="adj" fmla="val 28570"/>
            <a:gd name="vf" fmla="val 115470"/>
          </a:avLst>
        </a:prstGeom>
        <a:solidFill>
          <a:schemeClr val="accent6">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Phase</a:t>
          </a:r>
        </a:p>
      </dsp:txBody>
      <dsp:txXfrm>
        <a:off x="5130463" y="1877648"/>
        <a:ext cx="1349680" cy="1167528"/>
      </dsp:txXfrm>
    </dsp:sp>
    <dsp:sp modelId="{C2C1E069-F80C-4108-B8C0-22DED669839E}">
      <dsp:nvSpPr>
        <dsp:cNvPr id="0" name=""/>
        <dsp:cNvSpPr/>
      </dsp:nvSpPr>
      <dsp:spPr>
        <a:xfrm>
          <a:off x="6060054" y="752775"/>
          <a:ext cx="761668" cy="656278"/>
        </a:xfrm>
        <a:prstGeom prst="hexagon">
          <a:avLst>
            <a:gd name="adj" fmla="val 28900"/>
            <a:gd name="vf" fmla="val 115470"/>
          </a:avLst>
        </a:prstGeom>
        <a:solidFill>
          <a:schemeClr val="accent4">
            <a:lumMod val="7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82FBE1E-BCC4-4AED-940A-6BAF469E6D27}">
      <dsp:nvSpPr>
        <dsp:cNvPr id="0" name=""/>
        <dsp:cNvSpPr/>
      </dsp:nvSpPr>
      <dsp:spPr>
        <a:xfrm>
          <a:off x="4981885" y="0"/>
          <a:ext cx="1654351" cy="1431208"/>
        </a:xfrm>
        <a:prstGeom prst="hexagon">
          <a:avLst>
            <a:gd name="adj" fmla="val 28570"/>
            <a:gd name="vf" fmla="val 11547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spc="0" baseline="0" dirty="0">
              <a:effectLst>
                <a:outerShdw blurRad="50800" dist="38100" dir="5400000" algn="t" rotWithShape="0">
                  <a:prstClr val="black">
                    <a:alpha val="40000"/>
                  </a:prstClr>
                </a:outerShdw>
              </a:effectLst>
            </a:rPr>
            <a:t>Compile Objectives</a:t>
          </a:r>
        </a:p>
      </dsp:txBody>
      <dsp:txXfrm>
        <a:off x="5256046" y="237182"/>
        <a:ext cx="1106029" cy="956844"/>
      </dsp:txXfrm>
    </dsp:sp>
    <dsp:sp modelId="{B16A5A46-8C1E-411C-891A-81A56F400169}">
      <dsp:nvSpPr>
        <dsp:cNvPr id="0" name=""/>
        <dsp:cNvSpPr/>
      </dsp:nvSpPr>
      <dsp:spPr>
        <a:xfrm>
          <a:off x="6948981" y="1979666"/>
          <a:ext cx="761668" cy="656278"/>
        </a:xfrm>
        <a:prstGeom prst="hexagon">
          <a:avLst>
            <a:gd name="adj" fmla="val 28900"/>
            <a:gd name="vf" fmla="val 115470"/>
          </a:avLst>
        </a:prstGeom>
        <a:solidFill>
          <a:schemeClr val="accent4">
            <a:lumMod val="7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402D171-4070-406B-BDED-298721FAD832}">
      <dsp:nvSpPr>
        <dsp:cNvPr id="0" name=""/>
        <dsp:cNvSpPr/>
      </dsp:nvSpPr>
      <dsp:spPr>
        <a:xfrm>
          <a:off x="6499117" y="880289"/>
          <a:ext cx="1654351" cy="1431208"/>
        </a:xfrm>
        <a:prstGeom prst="hexagon">
          <a:avLst>
            <a:gd name="adj" fmla="val 28570"/>
            <a:gd name="vf" fmla="val 115470"/>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5400000" algn="t" rotWithShape="0">
                  <a:prstClr val="black">
                    <a:alpha val="40000"/>
                  </a:prstClr>
                </a:outerShdw>
              </a:effectLst>
            </a:rPr>
            <a:t>Determine Scope</a:t>
          </a:r>
        </a:p>
      </dsp:txBody>
      <dsp:txXfrm>
        <a:off x="6773278" y="1117471"/>
        <a:ext cx="1106029" cy="956844"/>
      </dsp:txXfrm>
    </dsp:sp>
    <dsp:sp modelId="{86E88CE6-56F4-4CDA-8B40-511D8A04F5FA}">
      <dsp:nvSpPr>
        <dsp:cNvPr id="0" name=""/>
        <dsp:cNvSpPr/>
      </dsp:nvSpPr>
      <dsp:spPr>
        <a:xfrm>
          <a:off x="6331475" y="3364595"/>
          <a:ext cx="761668" cy="656278"/>
        </a:xfrm>
        <a:prstGeom prst="hexagon">
          <a:avLst>
            <a:gd name="adj" fmla="val 28900"/>
            <a:gd name="vf" fmla="val 115470"/>
          </a:avLst>
        </a:prstGeom>
        <a:solidFill>
          <a:schemeClr val="accent4">
            <a:lumMod val="7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72D7B9F-225F-44E3-B154-A4CDD616F718}">
      <dsp:nvSpPr>
        <dsp:cNvPr id="0" name=""/>
        <dsp:cNvSpPr/>
      </dsp:nvSpPr>
      <dsp:spPr>
        <a:xfrm>
          <a:off x="6499117" y="2610835"/>
          <a:ext cx="1654351" cy="1431208"/>
        </a:xfrm>
        <a:prstGeom prst="hexagon">
          <a:avLst>
            <a:gd name="adj" fmla="val 28570"/>
            <a:gd name="vf" fmla="val 115470"/>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5400000" algn="t" rotWithShape="0">
                  <a:prstClr val="black">
                    <a:alpha val="40000"/>
                  </a:prstClr>
                </a:outerShdw>
              </a:effectLst>
            </a:rPr>
            <a:t>Outline Topics</a:t>
          </a:r>
        </a:p>
      </dsp:txBody>
      <dsp:txXfrm>
        <a:off x="6773278" y="2848017"/>
        <a:ext cx="1106029" cy="956844"/>
      </dsp:txXfrm>
    </dsp:sp>
    <dsp:sp modelId="{7B2118D5-00E9-4DD6-AF25-21C59D6E1D13}">
      <dsp:nvSpPr>
        <dsp:cNvPr id="0" name=""/>
        <dsp:cNvSpPr/>
      </dsp:nvSpPr>
      <dsp:spPr>
        <a:xfrm>
          <a:off x="4799685" y="3508356"/>
          <a:ext cx="761668" cy="656278"/>
        </a:xfrm>
        <a:prstGeom prst="hexagon">
          <a:avLst>
            <a:gd name="adj" fmla="val 28900"/>
            <a:gd name="vf" fmla="val 115470"/>
          </a:avLst>
        </a:prstGeom>
        <a:solidFill>
          <a:schemeClr val="accent4">
            <a:lumMod val="7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2BF9D6-7C4D-4393-9ADD-50BC1D6DC13F}">
      <dsp:nvSpPr>
        <dsp:cNvPr id="0" name=""/>
        <dsp:cNvSpPr/>
      </dsp:nvSpPr>
      <dsp:spPr>
        <a:xfrm>
          <a:off x="4981885" y="3492109"/>
          <a:ext cx="1654351" cy="1431208"/>
        </a:xfrm>
        <a:prstGeom prst="hexagon">
          <a:avLst>
            <a:gd name="adj" fmla="val 28570"/>
            <a:gd name="vf" fmla="val 115470"/>
          </a:avLst>
        </a:prstGeom>
        <a:solidFill>
          <a:schemeClr val="accent3">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rPr>
            <a:t>Instructional Methods</a:t>
          </a:r>
        </a:p>
      </dsp:txBody>
      <dsp:txXfrm>
        <a:off x="5256046" y="3729291"/>
        <a:ext cx="1106029" cy="956844"/>
      </dsp:txXfrm>
    </dsp:sp>
    <dsp:sp modelId="{FE21CCA2-ED4A-4D4F-BC98-5D6F2BE3F70A}">
      <dsp:nvSpPr>
        <dsp:cNvPr id="0" name=""/>
        <dsp:cNvSpPr/>
      </dsp:nvSpPr>
      <dsp:spPr>
        <a:xfrm>
          <a:off x="3896202" y="2281957"/>
          <a:ext cx="761668" cy="656278"/>
        </a:xfrm>
        <a:prstGeom prst="hexagon">
          <a:avLst>
            <a:gd name="adj" fmla="val 28900"/>
            <a:gd name="vf" fmla="val 115470"/>
          </a:avLst>
        </a:prstGeom>
        <a:solidFill>
          <a:schemeClr val="accent4">
            <a:lumMod val="7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C23061-DE99-4202-83D8-CC8991EB6878}">
      <dsp:nvSpPr>
        <dsp:cNvPr id="0" name=""/>
        <dsp:cNvSpPr/>
      </dsp:nvSpPr>
      <dsp:spPr>
        <a:xfrm>
          <a:off x="3457608" y="2611820"/>
          <a:ext cx="1654351" cy="1431208"/>
        </a:xfrm>
        <a:prstGeom prst="hexagon">
          <a:avLst>
            <a:gd name="adj" fmla="val 28570"/>
            <a:gd name="vf" fmla="val 115470"/>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33425">
            <a:lnSpc>
              <a:spcPct val="90000"/>
            </a:lnSpc>
            <a:spcBef>
              <a:spcPct val="0"/>
            </a:spcBef>
            <a:spcAft>
              <a:spcPct val="35000"/>
            </a:spcAft>
            <a:buNone/>
          </a:pPr>
          <a:r>
            <a:rPr lang="en-US" sz="1650" b="1" kern="1200" baseline="0" dirty="0">
              <a:effectLst>
                <a:outerShdw blurRad="50800" dist="38100" dir="5400000" algn="t" rotWithShape="0">
                  <a:prstClr val="black">
                    <a:alpha val="40000"/>
                  </a:prstClr>
                </a:outerShdw>
              </a:effectLst>
            </a:rPr>
            <a:t>Determine Time</a:t>
          </a:r>
        </a:p>
      </dsp:txBody>
      <dsp:txXfrm>
        <a:off x="3731769" y="2849002"/>
        <a:ext cx="1106029" cy="956844"/>
      </dsp:txXfrm>
    </dsp:sp>
    <dsp:sp modelId="{2DA21503-4248-4C47-A485-F21190F7B19E}">
      <dsp:nvSpPr>
        <dsp:cNvPr id="0" name=""/>
        <dsp:cNvSpPr/>
      </dsp:nvSpPr>
      <dsp:spPr>
        <a:xfrm>
          <a:off x="3457608" y="878319"/>
          <a:ext cx="1654351" cy="1431208"/>
        </a:xfrm>
        <a:prstGeom prst="hexagon">
          <a:avLst>
            <a:gd name="adj" fmla="val 28570"/>
            <a:gd name="vf" fmla="val 115470"/>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baseline="0" dirty="0">
              <a:solidFill>
                <a:srgbClr val="FFFFFF"/>
              </a:solidFill>
              <a:effectLst>
                <a:outerShdw blurRad="50800" dist="38100" dir="5400000" algn="t" rotWithShape="0">
                  <a:prstClr val="black">
                    <a:alpha val="40000"/>
                  </a:prstClr>
                </a:outerShdw>
              </a:effectLst>
            </a:rPr>
            <a:t>Preliminary Test Material</a:t>
          </a:r>
        </a:p>
      </dsp:txBody>
      <dsp:txXfrm>
        <a:off x="3731769" y="1115501"/>
        <a:ext cx="1106029" cy="956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2A88B-843C-4D5E-8351-24F7E8832549}">
      <dsp:nvSpPr>
        <dsp:cNvPr id="0" name=""/>
        <dsp:cNvSpPr/>
      </dsp:nvSpPr>
      <dsp:spPr>
        <a:xfrm>
          <a:off x="2166128" y="1698"/>
          <a:ext cx="8664512" cy="879612"/>
        </a:xfrm>
        <a:prstGeom prst="rect">
          <a:avLst/>
        </a:prstGeom>
        <a:solidFill>
          <a:schemeClr val="accent2">
            <a:lumMod val="50000"/>
          </a:schemeClr>
        </a:solidFill>
        <a:ln w="12700" cap="flat" cmpd="sng" algn="ctr">
          <a:solidFill>
            <a:schemeClr val="accent5">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168116" tIns="223422" rIns="168116" bIns="223422" numCol="1" spcCol="1270" anchor="ctr" anchorCtr="0">
          <a:noAutofit/>
        </a:bodyPr>
        <a:lstStyle/>
        <a:p>
          <a:pPr marL="0" lvl="0" indent="0" algn="just" defTabSz="800100">
            <a:lnSpc>
              <a:spcPct val="90000"/>
            </a:lnSpc>
            <a:spcBef>
              <a:spcPct val="0"/>
            </a:spcBef>
            <a:spcAft>
              <a:spcPct val="35000"/>
            </a:spcAft>
            <a:buNone/>
          </a:pPr>
          <a:r>
            <a:rPr lang="en-US" sz="1800" kern="1200" dirty="0"/>
            <a:t>Use Appendix C titled “Objectives” to write two enabling objectives for each of the terminal objectives previously written. </a:t>
          </a:r>
        </a:p>
      </dsp:txBody>
      <dsp:txXfrm>
        <a:off x="2166128" y="1698"/>
        <a:ext cx="8664512" cy="879612"/>
      </dsp:txXfrm>
    </dsp:sp>
    <dsp:sp modelId="{CFE66C99-59E8-41A5-AEE0-42C5E1395E01}">
      <dsp:nvSpPr>
        <dsp:cNvPr id="0" name=""/>
        <dsp:cNvSpPr/>
      </dsp:nvSpPr>
      <dsp:spPr>
        <a:xfrm>
          <a:off x="0" y="1698"/>
          <a:ext cx="2166128" cy="87961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114624" tIns="86886" rIns="114624" bIns="86886" numCol="1" spcCol="1270" anchor="ctr" anchorCtr="0">
          <a:noAutofit/>
        </a:bodyPr>
        <a:lstStyle/>
        <a:p>
          <a:pPr marL="0" lvl="0" indent="0" algn="ctr" defTabSz="1244600">
            <a:lnSpc>
              <a:spcPct val="90000"/>
            </a:lnSpc>
            <a:spcBef>
              <a:spcPct val="0"/>
            </a:spcBef>
            <a:spcAft>
              <a:spcPct val="35000"/>
            </a:spcAft>
            <a:buNone/>
          </a:pPr>
          <a:r>
            <a:rPr lang="en-US" sz="2800" kern="1200"/>
            <a:t>Use</a:t>
          </a:r>
        </a:p>
      </dsp:txBody>
      <dsp:txXfrm>
        <a:off x="0" y="1698"/>
        <a:ext cx="2166128" cy="879612"/>
      </dsp:txXfrm>
    </dsp:sp>
    <dsp:sp modelId="{820353A6-0DC3-4F85-9C6E-D4A9D072E539}">
      <dsp:nvSpPr>
        <dsp:cNvPr id="0" name=""/>
        <dsp:cNvSpPr/>
      </dsp:nvSpPr>
      <dsp:spPr>
        <a:xfrm>
          <a:off x="2166128" y="934087"/>
          <a:ext cx="8664512" cy="879612"/>
        </a:xfrm>
        <a:prstGeom prst="rect">
          <a:avLst/>
        </a:prstGeom>
        <a:solidFill>
          <a:schemeClr val="accent3">
            <a:lumMod val="75000"/>
          </a:schemeClr>
        </a:solidFill>
        <a:ln w="12700" cap="flat" cmpd="sng" algn="ctr">
          <a:solidFill>
            <a:schemeClr val="accent1">
              <a:lumMod val="60000"/>
              <a:lumOff val="4000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168116" tIns="223422" rIns="168116" bIns="223422" numCol="1" spcCol="1270" anchor="ctr" anchorCtr="0">
          <a:noAutofit/>
        </a:bodyPr>
        <a:lstStyle/>
        <a:p>
          <a:pPr marL="0" lvl="0" indent="0" algn="just" defTabSz="800100">
            <a:lnSpc>
              <a:spcPct val="90000"/>
            </a:lnSpc>
            <a:spcBef>
              <a:spcPct val="0"/>
            </a:spcBef>
            <a:spcAft>
              <a:spcPct val="35000"/>
            </a:spcAft>
            <a:buNone/>
          </a:pPr>
          <a:r>
            <a:rPr lang="en-US" sz="1800" kern="1200" dirty="0"/>
            <a:t>Enabling objectives must support the terminal objectives, and must be written at a lower level than the terminal objective.</a:t>
          </a:r>
        </a:p>
      </dsp:txBody>
      <dsp:txXfrm>
        <a:off x="2166128" y="934087"/>
        <a:ext cx="8664512" cy="879612"/>
      </dsp:txXfrm>
    </dsp:sp>
    <dsp:sp modelId="{2C1D72B8-CE1E-43DC-BA70-6D5C5669781A}">
      <dsp:nvSpPr>
        <dsp:cNvPr id="0" name=""/>
        <dsp:cNvSpPr/>
      </dsp:nvSpPr>
      <dsp:spPr>
        <a:xfrm>
          <a:off x="0" y="934087"/>
          <a:ext cx="2166128" cy="879612"/>
        </a:xfrm>
        <a:prstGeom prst="rect">
          <a:avLst/>
        </a:prstGeom>
        <a:solidFill>
          <a:schemeClr val="lt1">
            <a:hueOff val="0"/>
            <a:satOff val="0"/>
            <a:lumOff val="0"/>
            <a:alphaOff val="0"/>
          </a:schemeClr>
        </a:solidFill>
        <a:ln w="12700" cap="flat" cmpd="sng" algn="ctr">
          <a:solidFill>
            <a:schemeClr val="accent5">
              <a:hueOff val="-627571"/>
              <a:satOff val="-8336"/>
              <a:lumOff val="131"/>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114624" tIns="86886" rIns="114624" bIns="86886" numCol="1" spcCol="1270" anchor="ctr" anchorCtr="0">
          <a:noAutofit/>
        </a:bodyPr>
        <a:lstStyle/>
        <a:p>
          <a:pPr marL="0" lvl="0" indent="0" algn="ctr" defTabSz="1244600">
            <a:lnSpc>
              <a:spcPct val="90000"/>
            </a:lnSpc>
            <a:spcBef>
              <a:spcPct val="0"/>
            </a:spcBef>
            <a:spcAft>
              <a:spcPct val="35000"/>
            </a:spcAft>
            <a:buNone/>
          </a:pPr>
          <a:r>
            <a:rPr lang="en-US" sz="2800" kern="1200"/>
            <a:t>Support</a:t>
          </a:r>
        </a:p>
      </dsp:txBody>
      <dsp:txXfrm>
        <a:off x="0" y="934087"/>
        <a:ext cx="2166128" cy="879612"/>
      </dsp:txXfrm>
    </dsp:sp>
    <dsp:sp modelId="{CC3BB488-1D79-49F0-8865-E1C097E09C58}">
      <dsp:nvSpPr>
        <dsp:cNvPr id="0" name=""/>
        <dsp:cNvSpPr/>
      </dsp:nvSpPr>
      <dsp:spPr>
        <a:xfrm>
          <a:off x="2166128" y="1866477"/>
          <a:ext cx="8664512" cy="879612"/>
        </a:xfrm>
        <a:prstGeom prst="rect">
          <a:avLst/>
        </a:prstGeom>
        <a:solidFill>
          <a:srgbClr val="CC3300"/>
        </a:solidFill>
        <a:ln w="12700" cap="flat" cmpd="sng" algn="ctr">
          <a:solidFill>
            <a:schemeClr val="accent1">
              <a:lumMod val="5000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168116" tIns="223422" rIns="168116" bIns="223422" numCol="1" spcCol="1270" anchor="ctr" anchorCtr="0">
          <a:noAutofit/>
        </a:bodyPr>
        <a:lstStyle/>
        <a:p>
          <a:pPr marL="0" lvl="0" indent="0" algn="just" defTabSz="800100">
            <a:lnSpc>
              <a:spcPct val="90000"/>
            </a:lnSpc>
            <a:spcBef>
              <a:spcPct val="0"/>
            </a:spcBef>
            <a:spcAft>
              <a:spcPct val="35000"/>
            </a:spcAft>
            <a:buNone/>
          </a:pPr>
          <a:r>
            <a:rPr lang="en-US" sz="1800" kern="1200" dirty="0"/>
            <a:t>When completed, exchange papers and use the Rubric in Appendix D to assess the structure and composition of the objectives. </a:t>
          </a:r>
        </a:p>
      </dsp:txBody>
      <dsp:txXfrm>
        <a:off x="2166128" y="1866477"/>
        <a:ext cx="8664512" cy="879612"/>
      </dsp:txXfrm>
    </dsp:sp>
    <dsp:sp modelId="{232B57D9-81EC-422D-BFFB-BAB7373BFBEC}">
      <dsp:nvSpPr>
        <dsp:cNvPr id="0" name=""/>
        <dsp:cNvSpPr/>
      </dsp:nvSpPr>
      <dsp:spPr>
        <a:xfrm>
          <a:off x="0" y="1866477"/>
          <a:ext cx="2166128" cy="879612"/>
        </a:xfrm>
        <a:prstGeom prst="rect">
          <a:avLst/>
        </a:prstGeom>
        <a:solidFill>
          <a:schemeClr val="lt1">
            <a:hueOff val="0"/>
            <a:satOff val="0"/>
            <a:lumOff val="0"/>
            <a:alphaOff val="0"/>
          </a:schemeClr>
        </a:solidFill>
        <a:ln w="12700" cap="flat" cmpd="sng" algn="ctr">
          <a:solidFill>
            <a:schemeClr val="accent5">
              <a:hueOff val="-1255141"/>
              <a:satOff val="-16671"/>
              <a:lumOff val="262"/>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114624" tIns="86886" rIns="114624" bIns="86886" numCol="1" spcCol="1270" anchor="ctr" anchorCtr="0">
          <a:noAutofit/>
        </a:bodyPr>
        <a:lstStyle/>
        <a:p>
          <a:pPr marL="0" lvl="0" indent="0" algn="ctr" defTabSz="1244600">
            <a:lnSpc>
              <a:spcPct val="90000"/>
            </a:lnSpc>
            <a:spcBef>
              <a:spcPct val="0"/>
            </a:spcBef>
            <a:spcAft>
              <a:spcPct val="35000"/>
            </a:spcAft>
            <a:buNone/>
          </a:pPr>
          <a:r>
            <a:rPr lang="en-US" sz="2800" kern="1200"/>
            <a:t>Exchange</a:t>
          </a:r>
        </a:p>
      </dsp:txBody>
      <dsp:txXfrm>
        <a:off x="0" y="1866477"/>
        <a:ext cx="2166128" cy="879612"/>
      </dsp:txXfrm>
    </dsp:sp>
    <dsp:sp modelId="{53ED0216-1071-4560-A780-31331672C999}">
      <dsp:nvSpPr>
        <dsp:cNvPr id="0" name=""/>
        <dsp:cNvSpPr/>
      </dsp:nvSpPr>
      <dsp:spPr>
        <a:xfrm>
          <a:off x="2166128" y="2798867"/>
          <a:ext cx="8664512" cy="879612"/>
        </a:xfrm>
        <a:prstGeom prst="rect">
          <a:avLst/>
        </a:prstGeom>
        <a:solidFill>
          <a:schemeClr val="accent6">
            <a:lumMod val="50000"/>
          </a:schemeClr>
        </a:solidFill>
        <a:ln w="12700" cap="flat" cmpd="sng" algn="ctr">
          <a:solidFill>
            <a:schemeClr val="tx2">
              <a:lumMod val="1000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168116" tIns="223422" rIns="168116" bIns="223422" numCol="1" spcCol="1270" anchor="ctr" anchorCtr="0">
          <a:noAutofit/>
        </a:bodyPr>
        <a:lstStyle/>
        <a:p>
          <a:pPr marL="0" lvl="0" indent="0" algn="l" defTabSz="800100">
            <a:lnSpc>
              <a:spcPct val="90000"/>
            </a:lnSpc>
            <a:spcBef>
              <a:spcPct val="0"/>
            </a:spcBef>
            <a:spcAft>
              <a:spcPct val="35000"/>
            </a:spcAft>
            <a:buNone/>
          </a:pPr>
          <a:r>
            <a:rPr lang="en-US" sz="1800" kern="1200" dirty="0"/>
            <a:t>Total time allotted for entire exercise- 20 minutes</a:t>
          </a:r>
        </a:p>
      </dsp:txBody>
      <dsp:txXfrm>
        <a:off x="2166128" y="2798867"/>
        <a:ext cx="8664512" cy="879612"/>
      </dsp:txXfrm>
    </dsp:sp>
    <dsp:sp modelId="{223CD2AC-8E10-4DC5-BAB5-FCEB41E11BD4}">
      <dsp:nvSpPr>
        <dsp:cNvPr id="0" name=""/>
        <dsp:cNvSpPr/>
      </dsp:nvSpPr>
      <dsp:spPr>
        <a:xfrm>
          <a:off x="0" y="2798867"/>
          <a:ext cx="2166128" cy="879612"/>
        </a:xfrm>
        <a:prstGeom prst="rect">
          <a:avLst/>
        </a:prstGeom>
        <a:solidFill>
          <a:schemeClr val="lt1">
            <a:hueOff val="0"/>
            <a:satOff val="0"/>
            <a:lumOff val="0"/>
            <a:alphaOff val="0"/>
          </a:schemeClr>
        </a:solidFill>
        <a:ln w="12700" cap="flat" cmpd="sng" algn="ctr">
          <a:solidFill>
            <a:schemeClr val="accent5">
              <a:hueOff val="-1882712"/>
              <a:satOff val="-25007"/>
              <a:lumOff val="393"/>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114624" tIns="86886" rIns="114624" bIns="86886" numCol="1" spcCol="1270" anchor="ctr" anchorCtr="0">
          <a:noAutofit/>
        </a:bodyPr>
        <a:lstStyle/>
        <a:p>
          <a:pPr marL="0" lvl="0" indent="0" algn="ctr" defTabSz="1244600">
            <a:lnSpc>
              <a:spcPct val="90000"/>
            </a:lnSpc>
            <a:spcBef>
              <a:spcPct val="0"/>
            </a:spcBef>
            <a:spcAft>
              <a:spcPct val="35000"/>
            </a:spcAft>
            <a:buNone/>
          </a:pPr>
          <a:r>
            <a:rPr lang="en-US" sz="2800" kern="1200"/>
            <a:t>Total</a:t>
          </a:r>
        </a:p>
      </dsp:txBody>
      <dsp:txXfrm>
        <a:off x="0" y="2798867"/>
        <a:ext cx="2166128" cy="879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EC479-ABE6-4ABC-940E-DD5BC9FB13CB}">
      <dsp:nvSpPr>
        <dsp:cNvPr id="0" name=""/>
        <dsp:cNvSpPr/>
      </dsp:nvSpPr>
      <dsp:spPr>
        <a:xfrm>
          <a:off x="1683897" y="1743"/>
          <a:ext cx="5058561" cy="178685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98150" tIns="453861" rIns="98150" bIns="453861" numCol="1" spcCol="1270" anchor="ctr" anchorCtr="0">
          <a:noAutofit/>
        </a:bodyPr>
        <a:lstStyle/>
        <a:p>
          <a:pPr marL="0" lvl="0" indent="0" algn="ctr" defTabSz="1066800">
            <a:lnSpc>
              <a:spcPct val="90000"/>
            </a:lnSpc>
            <a:spcBef>
              <a:spcPct val="0"/>
            </a:spcBef>
            <a:spcAft>
              <a:spcPct val="35000"/>
            </a:spcAft>
            <a:buNone/>
          </a:pPr>
          <a:r>
            <a:rPr lang="en-US" sz="2400" kern="1200" dirty="0"/>
            <a:t>Use Appendix E titled: “Topical Outline” to compile a course outline.  </a:t>
          </a:r>
        </a:p>
      </dsp:txBody>
      <dsp:txXfrm>
        <a:off x="1683897" y="1743"/>
        <a:ext cx="5058561" cy="1786855"/>
      </dsp:txXfrm>
    </dsp:sp>
    <dsp:sp modelId="{EDFE4E3E-5ECF-4FB4-B5B1-4ACF65203C33}">
      <dsp:nvSpPr>
        <dsp:cNvPr id="0" name=""/>
        <dsp:cNvSpPr/>
      </dsp:nvSpPr>
      <dsp:spPr>
        <a:xfrm>
          <a:off x="1407" y="1743"/>
          <a:ext cx="1682490" cy="1786855"/>
        </a:xfrm>
        <a:prstGeom prst="rect">
          <a:avLst/>
        </a:prstGeom>
        <a:solidFill>
          <a:schemeClr val="accent2">
            <a:lumMod val="50000"/>
          </a:schemeClr>
        </a:solidFill>
        <a:ln w="12700" cap="flat" cmpd="sng" algn="ctr">
          <a:solidFill>
            <a:schemeClr val="accent2">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66921" tIns="176502" rIns="66921" bIns="176502" numCol="1" spcCol="1270" anchor="ctr" anchorCtr="0">
          <a:noAutofit/>
        </a:bodyPr>
        <a:lstStyle/>
        <a:p>
          <a:pPr marL="0" lvl="0" indent="0" algn="ctr" defTabSz="1200150">
            <a:lnSpc>
              <a:spcPct val="90000"/>
            </a:lnSpc>
            <a:spcBef>
              <a:spcPct val="0"/>
            </a:spcBef>
            <a:spcAft>
              <a:spcPct val="35000"/>
            </a:spcAft>
            <a:buNone/>
          </a:pPr>
          <a:r>
            <a:rPr lang="en-US" sz="2700" kern="1200" dirty="0">
              <a:effectLst>
                <a:outerShdw blurRad="38100" dist="38100" dir="2700000" algn="tl">
                  <a:srgbClr val="000000">
                    <a:alpha val="43137"/>
                  </a:srgbClr>
                </a:outerShdw>
              </a:effectLst>
            </a:rPr>
            <a:t>Use</a:t>
          </a:r>
        </a:p>
      </dsp:txBody>
      <dsp:txXfrm>
        <a:off x="1407" y="1743"/>
        <a:ext cx="1682490" cy="1786855"/>
      </dsp:txXfrm>
    </dsp:sp>
    <dsp:sp modelId="{8E136012-6618-4C5A-8506-9A884481FAB9}">
      <dsp:nvSpPr>
        <dsp:cNvPr id="0" name=""/>
        <dsp:cNvSpPr/>
      </dsp:nvSpPr>
      <dsp:spPr>
        <a:xfrm>
          <a:off x="1679510" y="1895809"/>
          <a:ext cx="5063831" cy="1786855"/>
        </a:xfrm>
        <a:prstGeom prst="rect">
          <a:avLst/>
        </a:prstGeom>
        <a:solidFill>
          <a:schemeClr val="accent2">
            <a:tint val="40000"/>
            <a:alpha val="90000"/>
            <a:hueOff val="-1527263"/>
            <a:satOff val="26952"/>
            <a:lumOff val="2007"/>
            <a:alphaOff val="0"/>
          </a:schemeClr>
        </a:solidFill>
        <a:ln w="12700" cap="flat" cmpd="sng" algn="ctr">
          <a:solidFill>
            <a:schemeClr val="accent2">
              <a:tint val="40000"/>
              <a:alpha val="90000"/>
              <a:hueOff val="-1527263"/>
              <a:satOff val="26952"/>
              <a:lumOff val="2007"/>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98252" tIns="453861" rIns="98252" bIns="453861" numCol="1" spcCol="1270" anchor="ctr" anchorCtr="0">
          <a:noAutofit/>
        </a:bodyPr>
        <a:lstStyle/>
        <a:p>
          <a:pPr marL="0" lvl="0" indent="0" algn="ctr" defTabSz="1066800">
            <a:lnSpc>
              <a:spcPct val="90000"/>
            </a:lnSpc>
            <a:spcBef>
              <a:spcPct val="0"/>
            </a:spcBef>
            <a:spcAft>
              <a:spcPct val="35000"/>
            </a:spcAft>
            <a:buNone/>
          </a:pPr>
          <a:r>
            <a:rPr lang="en-US" sz="2400" kern="1200" dirty="0"/>
            <a:t>When completed, exchange papers and use the Rubric in Appendix D to assess the outline.  </a:t>
          </a:r>
        </a:p>
      </dsp:txBody>
      <dsp:txXfrm>
        <a:off x="1679510" y="1895809"/>
        <a:ext cx="5063831" cy="1786855"/>
      </dsp:txXfrm>
    </dsp:sp>
    <dsp:sp modelId="{2B17FA98-2FC4-4EF1-A94E-086B52912256}">
      <dsp:nvSpPr>
        <dsp:cNvPr id="0" name=""/>
        <dsp:cNvSpPr/>
      </dsp:nvSpPr>
      <dsp:spPr>
        <a:xfrm>
          <a:off x="1407" y="1895809"/>
          <a:ext cx="1678102" cy="1786855"/>
        </a:xfrm>
        <a:prstGeom prst="rect">
          <a:avLst/>
        </a:prstGeom>
        <a:solidFill>
          <a:schemeClr val="accent3">
            <a:lumMod val="75000"/>
          </a:schemeClr>
        </a:solidFill>
        <a:ln w="12700" cap="flat" cmpd="sng" algn="ctr">
          <a:solidFill>
            <a:schemeClr val="accent2">
              <a:hueOff val="-944198"/>
              <a:satOff val="17568"/>
              <a:lumOff val="2352"/>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66990" tIns="176502" rIns="66990" bIns="176502" numCol="1" spcCol="1270" anchor="ctr" anchorCtr="0">
          <a:noAutofit/>
        </a:bodyPr>
        <a:lstStyle/>
        <a:p>
          <a:pPr marL="0" lvl="0" indent="0" algn="ctr" defTabSz="1200150">
            <a:lnSpc>
              <a:spcPct val="90000"/>
            </a:lnSpc>
            <a:spcBef>
              <a:spcPct val="0"/>
            </a:spcBef>
            <a:spcAft>
              <a:spcPct val="35000"/>
            </a:spcAft>
            <a:buNone/>
          </a:pPr>
          <a:r>
            <a:rPr lang="en-US" sz="2700" kern="1200" dirty="0">
              <a:effectLst>
                <a:outerShdw blurRad="38100" dist="38100" dir="2700000" algn="tl">
                  <a:srgbClr val="000000">
                    <a:alpha val="43137"/>
                  </a:srgbClr>
                </a:outerShdw>
              </a:effectLst>
            </a:rPr>
            <a:t>Exchange</a:t>
          </a:r>
        </a:p>
      </dsp:txBody>
      <dsp:txXfrm>
        <a:off x="1407" y="1895809"/>
        <a:ext cx="1678102" cy="1786855"/>
      </dsp:txXfrm>
    </dsp:sp>
    <dsp:sp modelId="{72159769-560B-4B66-AC88-C028DDCDFFC6}">
      <dsp:nvSpPr>
        <dsp:cNvPr id="0" name=""/>
        <dsp:cNvSpPr/>
      </dsp:nvSpPr>
      <dsp:spPr>
        <a:xfrm>
          <a:off x="1683897" y="3789876"/>
          <a:ext cx="5058561" cy="1786855"/>
        </a:xfrm>
        <a:prstGeom prst="rect">
          <a:avLst/>
        </a:prstGeom>
        <a:solidFill>
          <a:schemeClr val="accent2">
            <a:tint val="40000"/>
            <a:alpha val="90000"/>
            <a:hueOff val="-3054526"/>
            <a:satOff val="53905"/>
            <a:lumOff val="4014"/>
            <a:alphaOff val="0"/>
          </a:schemeClr>
        </a:solidFill>
        <a:ln w="12700" cap="flat" cmpd="sng" algn="ctr">
          <a:solidFill>
            <a:schemeClr val="accent2">
              <a:tint val="40000"/>
              <a:alpha val="90000"/>
              <a:hueOff val="-3054526"/>
              <a:satOff val="53905"/>
              <a:lumOff val="4014"/>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98150" tIns="453861" rIns="98150" bIns="453861" numCol="1" spcCol="1270" anchor="ctr" anchorCtr="0">
          <a:noAutofit/>
        </a:bodyPr>
        <a:lstStyle/>
        <a:p>
          <a:pPr marL="0" lvl="0" indent="0" algn="ctr" defTabSz="1066800">
            <a:lnSpc>
              <a:spcPct val="90000"/>
            </a:lnSpc>
            <a:spcBef>
              <a:spcPct val="0"/>
            </a:spcBef>
            <a:spcAft>
              <a:spcPct val="35000"/>
            </a:spcAft>
            <a:buNone/>
          </a:pPr>
          <a:r>
            <a:rPr lang="en-US" sz="2400" kern="1200" dirty="0"/>
            <a:t>Time allotted for exercise - 10 minutes</a:t>
          </a:r>
        </a:p>
      </dsp:txBody>
      <dsp:txXfrm>
        <a:off x="1683897" y="3789876"/>
        <a:ext cx="5058561" cy="1786855"/>
      </dsp:txXfrm>
    </dsp:sp>
    <dsp:sp modelId="{BDD5753E-2208-434F-8FE8-11AC6295CA3B}">
      <dsp:nvSpPr>
        <dsp:cNvPr id="0" name=""/>
        <dsp:cNvSpPr/>
      </dsp:nvSpPr>
      <dsp:spPr>
        <a:xfrm>
          <a:off x="1407" y="3789876"/>
          <a:ext cx="1682490" cy="1786855"/>
        </a:xfrm>
        <a:prstGeom prst="rect">
          <a:avLst/>
        </a:prstGeom>
        <a:solidFill>
          <a:schemeClr val="accent3">
            <a:lumMod val="50000"/>
          </a:schemeClr>
        </a:solidFill>
        <a:ln w="12700" cap="flat" cmpd="sng" algn="ctr">
          <a:solidFill>
            <a:schemeClr val="accent2">
              <a:hueOff val="-1888395"/>
              <a:satOff val="35136"/>
              <a:lumOff val="4705"/>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1">
          <a:scrgbClr r="0" g="0" b="0"/>
        </a:effectRef>
        <a:fontRef idx="minor">
          <a:schemeClr val="lt1"/>
        </a:fontRef>
      </dsp:style>
      <dsp:txBody>
        <a:bodyPr spcFirstLastPara="0" vert="horz" wrap="square" lIns="66921" tIns="176502" rIns="66921" bIns="176502" numCol="1" spcCol="1270" anchor="ctr" anchorCtr="0">
          <a:noAutofit/>
        </a:bodyPr>
        <a:lstStyle/>
        <a:p>
          <a:pPr marL="0" lvl="0" indent="0" algn="ctr" defTabSz="1200150">
            <a:lnSpc>
              <a:spcPct val="90000"/>
            </a:lnSpc>
            <a:spcBef>
              <a:spcPct val="0"/>
            </a:spcBef>
            <a:spcAft>
              <a:spcPct val="35000"/>
            </a:spcAft>
            <a:buNone/>
          </a:pPr>
          <a:r>
            <a:rPr lang="en-US" sz="2700" kern="1200" dirty="0">
              <a:effectLst>
                <a:outerShdw blurRad="38100" dist="38100" dir="2700000" algn="tl">
                  <a:srgbClr val="000000">
                    <a:alpha val="43137"/>
                  </a:srgbClr>
                </a:outerShdw>
              </a:effectLst>
            </a:rPr>
            <a:t>Time</a:t>
          </a:r>
        </a:p>
      </dsp:txBody>
      <dsp:txXfrm>
        <a:off x="1407" y="3789876"/>
        <a:ext cx="1682490" cy="1786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06AC-4F10-4E12-AC2C-267F7DF47B0F}">
      <dsp:nvSpPr>
        <dsp:cNvPr id="0" name=""/>
        <dsp:cNvSpPr/>
      </dsp:nvSpPr>
      <dsp:spPr>
        <a:xfrm>
          <a:off x="1815720" y="3327900"/>
          <a:ext cx="1271974" cy="362596"/>
        </a:xfrm>
        <a:custGeom>
          <a:avLst/>
          <a:gdLst/>
          <a:ahLst/>
          <a:cxnLst/>
          <a:rect l="0" t="0" r="0" b="0"/>
          <a:pathLst>
            <a:path>
              <a:moveTo>
                <a:pt x="1271974" y="0"/>
              </a:moveTo>
              <a:lnTo>
                <a:pt x="1271974" y="198398"/>
              </a:lnTo>
              <a:lnTo>
                <a:pt x="0" y="198398"/>
              </a:lnTo>
              <a:lnTo>
                <a:pt x="0" y="362596"/>
              </a:lnTo>
            </a:path>
          </a:pathLst>
        </a:custGeom>
        <a:noFill/>
        <a:ln w="381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8423" y="3506737"/>
        <a:ext cx="66568" cy="4922"/>
      </dsp:txXfrm>
    </dsp:sp>
    <dsp:sp modelId="{CA235BC3-9B24-4E7F-9098-9CBFD75E2DB7}">
      <dsp:nvSpPr>
        <dsp:cNvPr id="0" name=""/>
        <dsp:cNvSpPr/>
      </dsp:nvSpPr>
      <dsp:spPr>
        <a:xfrm>
          <a:off x="360107" y="105045"/>
          <a:ext cx="5455175" cy="3224655"/>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61" tIns="109965" rIns="104761" bIns="109965"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tx1"/>
              </a:solidFill>
            </a:rPr>
            <a:t>Refer to Appendix A “Working Group” exercise and review your list for any additional individuals and training organizations you can use to vet the lesson plan content, receive critical input from, and receive revision recommendations.  </a:t>
          </a:r>
        </a:p>
      </dsp:txBody>
      <dsp:txXfrm>
        <a:off x="360107" y="105045"/>
        <a:ext cx="5455175" cy="3224655"/>
      </dsp:txXfrm>
    </dsp:sp>
    <dsp:sp modelId="{C0784DA8-6F42-48AC-B1CF-F686972B6F1C}">
      <dsp:nvSpPr>
        <dsp:cNvPr id="0" name=""/>
        <dsp:cNvSpPr/>
      </dsp:nvSpPr>
      <dsp:spPr>
        <a:xfrm>
          <a:off x="3520718" y="4601707"/>
          <a:ext cx="570046" cy="91440"/>
        </a:xfrm>
        <a:custGeom>
          <a:avLst/>
          <a:gdLst/>
          <a:ahLst/>
          <a:cxnLst/>
          <a:rect l="0" t="0" r="0" b="0"/>
          <a:pathLst>
            <a:path>
              <a:moveTo>
                <a:pt x="0" y="45720"/>
              </a:moveTo>
              <a:lnTo>
                <a:pt x="302123" y="45720"/>
              </a:lnTo>
              <a:lnTo>
                <a:pt x="302123" y="124224"/>
              </a:lnTo>
              <a:lnTo>
                <a:pt x="570046" y="124224"/>
              </a:lnTo>
            </a:path>
          </a:pathLst>
        </a:custGeom>
        <a:noFill/>
        <a:ln w="381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90598" y="4644966"/>
        <a:ext cx="30287" cy="4922"/>
      </dsp:txXfrm>
    </dsp:sp>
    <dsp:sp modelId="{3DFFD459-0675-47A3-81CC-7E23A5AFBA58}">
      <dsp:nvSpPr>
        <dsp:cNvPr id="0" name=""/>
        <dsp:cNvSpPr/>
      </dsp:nvSpPr>
      <dsp:spPr>
        <a:xfrm>
          <a:off x="108921" y="3722897"/>
          <a:ext cx="3413597" cy="1849061"/>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61" tIns="109965" rIns="104761" bIns="109965"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rPr>
            <a:t>Revise the list if needed to include any additional entities or SMEs who may provide assistance in vetting course material. </a:t>
          </a:r>
        </a:p>
      </dsp:txBody>
      <dsp:txXfrm>
        <a:off x="108921" y="3722897"/>
        <a:ext cx="3413597" cy="1849061"/>
      </dsp:txXfrm>
    </dsp:sp>
    <dsp:sp modelId="{9FB710B3-9CAD-49AF-9FA7-C86C25FE3E71}">
      <dsp:nvSpPr>
        <dsp:cNvPr id="0" name=""/>
        <dsp:cNvSpPr/>
      </dsp:nvSpPr>
      <dsp:spPr>
        <a:xfrm>
          <a:off x="4123165" y="4084552"/>
          <a:ext cx="2137934" cy="128276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61" tIns="109965" rIns="104761" bIns="109965"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rPr>
            <a:t>Approximate time 5 minutes. </a:t>
          </a:r>
        </a:p>
      </dsp:txBody>
      <dsp:txXfrm>
        <a:off x="4123165" y="4084552"/>
        <a:ext cx="2137934" cy="12827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6CC6-B932-4116-900B-3648729A7976}">
      <dsp:nvSpPr>
        <dsp:cNvPr id="0" name=""/>
        <dsp:cNvSpPr/>
      </dsp:nvSpPr>
      <dsp:spPr>
        <a:xfrm>
          <a:off x="1362018" y="0"/>
          <a:ext cx="3750089" cy="3750089"/>
        </a:xfrm>
        <a:prstGeom prst="triangle">
          <a:avLst/>
        </a:prstGeom>
        <a:solidFill>
          <a:schemeClr val="bg2">
            <a:lumMod val="50000"/>
            <a:lumOff val="50000"/>
          </a:schemeClr>
        </a:solidFill>
        <a:ln>
          <a:solidFill>
            <a:schemeClr val="accent3"/>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1985B0E-C721-488E-895D-41E3725266DF}">
      <dsp:nvSpPr>
        <dsp:cNvPr id="0" name=""/>
        <dsp:cNvSpPr/>
      </dsp:nvSpPr>
      <dsp:spPr>
        <a:xfrm>
          <a:off x="3147348" y="0"/>
          <a:ext cx="5140980" cy="2666078"/>
        </a:xfrm>
        <a:prstGeom prst="roundRect">
          <a:avLst/>
        </a:prstGeom>
        <a:solidFill>
          <a:schemeClr val="accent6">
            <a:lumMod val="75000"/>
          </a:schemeClr>
        </a:solidFill>
        <a:ln w="9525" cap="flat" cmpd="sng" algn="ctr">
          <a:solidFill>
            <a:schemeClr val="accent3"/>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2">
                  <a:lumMod val="20000"/>
                  <a:lumOff val="80000"/>
                </a:schemeClr>
              </a:solidFill>
              <a:effectLst>
                <a:outerShdw blurRad="38100" dist="38100" dir="2700000" algn="tl">
                  <a:srgbClr val="000000">
                    <a:alpha val="43137"/>
                  </a:srgbClr>
                </a:outerShdw>
              </a:effectLst>
            </a:rPr>
            <a:t>Use observations to improve training</a:t>
          </a:r>
        </a:p>
      </dsp:txBody>
      <dsp:txXfrm>
        <a:off x="3277495" y="130147"/>
        <a:ext cx="4880686" cy="24057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6CC6-B932-4116-900B-3648729A7976}">
      <dsp:nvSpPr>
        <dsp:cNvPr id="0" name=""/>
        <dsp:cNvSpPr/>
      </dsp:nvSpPr>
      <dsp:spPr>
        <a:xfrm>
          <a:off x="1347758" y="0"/>
          <a:ext cx="3750089" cy="3750089"/>
        </a:xfrm>
        <a:prstGeom prst="triangle">
          <a:avLst/>
        </a:prstGeom>
        <a:solidFill>
          <a:schemeClr val="bg2">
            <a:lumMod val="50000"/>
            <a:lumOff val="50000"/>
          </a:schemeClr>
        </a:solidFill>
        <a:ln>
          <a:solidFill>
            <a:schemeClr val="accent3"/>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1985B0E-C721-488E-895D-41E3725266DF}">
      <dsp:nvSpPr>
        <dsp:cNvPr id="0" name=""/>
        <dsp:cNvSpPr/>
      </dsp:nvSpPr>
      <dsp:spPr>
        <a:xfrm>
          <a:off x="3133088" y="175125"/>
          <a:ext cx="5140980" cy="1333039"/>
        </a:xfrm>
        <a:prstGeom prst="roundRect">
          <a:avLst/>
        </a:prstGeom>
        <a:solidFill>
          <a:schemeClr val="accent6">
            <a:lumMod val="75000"/>
          </a:schemeClr>
        </a:solidFill>
        <a:ln w="9525" cap="flat" cmpd="sng" algn="ctr">
          <a:solidFill>
            <a:schemeClr val="accent3"/>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20000"/>
                  <a:lumOff val="80000"/>
                </a:schemeClr>
              </a:solidFill>
              <a:effectLst>
                <a:outerShdw blurRad="38100" dist="38100" dir="2700000" algn="tl">
                  <a:srgbClr val="000000">
                    <a:alpha val="43137"/>
                  </a:srgbClr>
                </a:outerShdw>
              </a:effectLst>
            </a:rPr>
            <a:t>Use observations to improve training</a:t>
          </a:r>
        </a:p>
      </dsp:txBody>
      <dsp:txXfrm>
        <a:off x="3198162" y="240199"/>
        <a:ext cx="5010832" cy="1202891"/>
      </dsp:txXfrm>
    </dsp:sp>
    <dsp:sp modelId="{00E1A7EF-8058-4F42-967A-A40288DD7BD1}">
      <dsp:nvSpPr>
        <dsp:cNvPr id="0" name=""/>
        <dsp:cNvSpPr/>
      </dsp:nvSpPr>
      <dsp:spPr>
        <a:xfrm>
          <a:off x="2633145" y="1789220"/>
          <a:ext cx="5198018" cy="1333039"/>
        </a:xfrm>
        <a:prstGeom prst="roundRect">
          <a:avLst/>
        </a:prstGeom>
        <a:solidFill>
          <a:schemeClr val="accent3">
            <a:lumMod val="75000"/>
          </a:schemeClr>
        </a:solidFill>
        <a:ln w="9525" cap="flat" cmpd="sng" algn="ctr">
          <a:solidFill>
            <a:schemeClr val="accent4">
              <a:shade val="50000"/>
              <a:hueOff val="0"/>
              <a:satOff val="0"/>
              <a:lumOff val="41158"/>
              <a:alphaOff val="0"/>
            </a:schemeClr>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20000"/>
                  <a:lumOff val="80000"/>
                </a:schemeClr>
              </a:solidFill>
              <a:effectLst>
                <a:outerShdw blurRad="38100" dist="38100" dir="2700000" algn="tl">
                  <a:srgbClr val="000000">
                    <a:alpha val="43137"/>
                  </a:srgbClr>
                </a:outerShdw>
              </a:effectLst>
            </a:rPr>
            <a:t>Use Level 1 results to improve content</a:t>
          </a:r>
        </a:p>
      </dsp:txBody>
      <dsp:txXfrm>
        <a:off x="2698219" y="1854294"/>
        <a:ext cx="5067870" cy="12028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6CC6-B932-4116-900B-3648729A7976}">
      <dsp:nvSpPr>
        <dsp:cNvPr id="0" name=""/>
        <dsp:cNvSpPr/>
      </dsp:nvSpPr>
      <dsp:spPr>
        <a:xfrm>
          <a:off x="1314693" y="0"/>
          <a:ext cx="3750089" cy="3750089"/>
        </a:xfrm>
        <a:prstGeom prst="triangle">
          <a:avLst/>
        </a:prstGeom>
        <a:solidFill>
          <a:schemeClr val="bg2">
            <a:lumMod val="50000"/>
            <a:lumOff val="50000"/>
          </a:schemeClr>
        </a:solidFill>
        <a:ln>
          <a:solidFill>
            <a:schemeClr val="accent3"/>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1985B0E-C721-488E-895D-41E3725266DF}">
      <dsp:nvSpPr>
        <dsp:cNvPr id="0" name=""/>
        <dsp:cNvSpPr/>
      </dsp:nvSpPr>
      <dsp:spPr>
        <a:xfrm>
          <a:off x="3100023" y="243670"/>
          <a:ext cx="5140980" cy="887716"/>
        </a:xfrm>
        <a:prstGeom prst="roundRect">
          <a:avLst/>
        </a:prstGeom>
        <a:solidFill>
          <a:schemeClr val="accent6">
            <a:lumMod val="75000"/>
          </a:schemeClr>
        </a:solidFill>
        <a:ln w="9525" cap="flat" cmpd="sng" algn="ctr">
          <a:solidFill>
            <a:schemeClr val="accent3"/>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lumMod val="20000"/>
                  <a:lumOff val="80000"/>
                </a:schemeClr>
              </a:solidFill>
              <a:effectLst>
                <a:outerShdw blurRad="38100" dist="38100" dir="2700000" algn="tl">
                  <a:srgbClr val="000000">
                    <a:alpha val="43137"/>
                  </a:srgbClr>
                </a:outerShdw>
              </a:effectLst>
            </a:rPr>
            <a:t>Use observations to improve training</a:t>
          </a:r>
        </a:p>
      </dsp:txBody>
      <dsp:txXfrm>
        <a:off x="3143358" y="287005"/>
        <a:ext cx="5054310" cy="801046"/>
      </dsp:txXfrm>
    </dsp:sp>
    <dsp:sp modelId="{00E1A7EF-8058-4F42-967A-A40288DD7BD1}">
      <dsp:nvSpPr>
        <dsp:cNvPr id="0" name=""/>
        <dsp:cNvSpPr/>
      </dsp:nvSpPr>
      <dsp:spPr>
        <a:xfrm>
          <a:off x="2600080" y="1318550"/>
          <a:ext cx="5198018" cy="887716"/>
        </a:xfrm>
        <a:prstGeom prst="roundRect">
          <a:avLst/>
        </a:prstGeom>
        <a:solidFill>
          <a:schemeClr val="accent3">
            <a:lumMod val="75000"/>
          </a:schemeClr>
        </a:solidFill>
        <a:ln w="9525" cap="flat" cmpd="sng" algn="ctr">
          <a:solidFill>
            <a:schemeClr val="accent4">
              <a:shade val="50000"/>
              <a:hueOff val="0"/>
              <a:satOff val="0"/>
              <a:lumOff val="27439"/>
              <a:alphaOff val="0"/>
            </a:schemeClr>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lumMod val="20000"/>
                  <a:lumOff val="80000"/>
                </a:schemeClr>
              </a:solidFill>
              <a:effectLst>
                <a:outerShdw blurRad="38100" dist="38100" dir="2700000" algn="tl">
                  <a:srgbClr val="000000">
                    <a:alpha val="43137"/>
                  </a:srgbClr>
                </a:outerShdw>
              </a:effectLst>
            </a:rPr>
            <a:t>Use Level 1 results to improve content</a:t>
          </a:r>
        </a:p>
      </dsp:txBody>
      <dsp:txXfrm>
        <a:off x="2643415" y="1361885"/>
        <a:ext cx="5111348" cy="801046"/>
      </dsp:txXfrm>
    </dsp:sp>
    <dsp:sp modelId="{6266E747-F2FF-430C-AB42-88FEA274D9C3}">
      <dsp:nvSpPr>
        <dsp:cNvPr id="0" name=""/>
        <dsp:cNvSpPr/>
      </dsp:nvSpPr>
      <dsp:spPr>
        <a:xfrm>
          <a:off x="2091654" y="2393438"/>
          <a:ext cx="5330280" cy="887716"/>
        </a:xfrm>
        <a:prstGeom prst="roundRect">
          <a:avLst/>
        </a:prstGeom>
        <a:solidFill>
          <a:schemeClr val="accent3">
            <a:lumMod val="50000"/>
          </a:schemeClr>
        </a:solidFill>
        <a:ln w="9525" cap="flat" cmpd="sng" algn="ctr">
          <a:solidFill>
            <a:schemeClr val="accent4">
              <a:shade val="50000"/>
              <a:hueOff val="0"/>
              <a:satOff val="0"/>
              <a:lumOff val="27439"/>
              <a:alphaOff val="0"/>
            </a:schemeClr>
          </a:solidFill>
          <a:prstDash val="solid"/>
        </a:ln>
        <a:effectLst/>
        <a:scene3d>
          <a:camera prst="orthographicFront"/>
          <a:lightRig rig="chilly" dir="t"/>
        </a:scene3d>
        <a:sp3d z="12700" extrusionH="1700" prstMaterial="dkEdge">
          <a:bevelT w="25400" h="6350" prst="slope"/>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lumMod val="20000"/>
                  <a:lumOff val="80000"/>
                </a:schemeClr>
              </a:solidFill>
              <a:effectLst>
                <a:outerShdw blurRad="38100" dist="38100" dir="2700000" algn="tl">
                  <a:srgbClr val="000000">
                    <a:alpha val="43137"/>
                  </a:srgbClr>
                </a:outerShdw>
              </a:effectLst>
            </a:rPr>
            <a:t>Use Level 2 results to improve course evaluations</a:t>
          </a:r>
        </a:p>
      </dsp:txBody>
      <dsp:txXfrm>
        <a:off x="2134989" y="2436773"/>
        <a:ext cx="5243610" cy="801046"/>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0EA16D-006F-45C1-9351-A90D228934E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9144813-B468-4432-9C40-123BF2862C7D}"/>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3CDEE96-EB74-4C19-8430-F5E09E0449CE}" type="datetimeFigureOut">
              <a:rPr lang="en-US" smtClean="0"/>
              <a:t>11/30/2018</a:t>
            </a:fld>
            <a:endParaRPr lang="en-US"/>
          </a:p>
        </p:txBody>
      </p:sp>
      <p:sp>
        <p:nvSpPr>
          <p:cNvPr id="4" name="Footer Placeholder 3">
            <a:extLst>
              <a:ext uri="{FF2B5EF4-FFF2-40B4-BE49-F238E27FC236}">
                <a16:creationId xmlns:a16="http://schemas.microsoft.com/office/drawing/2014/main" id="{53C9F179-2A8E-4132-8EDA-773966577DB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4DBE110-0745-459D-B7BC-93DBBF7B991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8A5C300-7E65-434F-A51B-CC214FDACDF3}" type="slidenum">
              <a:rPr lang="en-US" smtClean="0"/>
              <a:t>‹#›</a:t>
            </a:fld>
            <a:endParaRPr lang="en-US"/>
          </a:p>
        </p:txBody>
      </p:sp>
    </p:spTree>
    <p:extLst>
      <p:ext uri="{BB962C8B-B14F-4D97-AF65-F5344CB8AC3E}">
        <p14:creationId xmlns:p14="http://schemas.microsoft.com/office/powerpoint/2010/main" val="42174341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65000"/>
              <a:lumOff val="35000"/>
            </a:schemeClr>
          </a:solidFill>
          <a:ln w="28575">
            <a:solidFill>
              <a:schemeClr val="accent2">
                <a:lumMod val="75000"/>
              </a:schemeClr>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p:cNvSpPr/>
          <p:nvPr/>
        </p:nvSpPr>
        <p:spPr>
          <a:xfrm>
            <a:off x="9111715" y="2590078"/>
            <a:ext cx="3077109" cy="1660332"/>
          </a:xfrm>
          <a:prstGeom prst="rect">
            <a:avLst/>
          </a:prstGeom>
          <a:solidFill>
            <a:schemeClr val="accent2">
              <a:lumMod val="75000"/>
            </a:schemeClr>
          </a:solidFill>
          <a:ln>
            <a:solidFill>
              <a:schemeClr val="bg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9255346" y="6200075"/>
            <a:ext cx="2743200" cy="365125"/>
          </a:xfrm>
        </p:spPr>
        <p:txBody>
          <a:bodyPr/>
          <a:lstStyle/>
          <a:p>
            <a:fld id="{72605DDF-40F4-4196-B9E6-083F69BD4FB7}" type="datetimeFigureOut">
              <a:rPr lang="en-US" smtClean="0"/>
              <a:t>11/30/2018</a:t>
            </a:fld>
            <a:endParaRPr lang="en-US" dirty="0"/>
          </a:p>
        </p:txBody>
      </p:sp>
      <p:sp>
        <p:nvSpPr>
          <p:cNvPr id="5" name="Footer Placeholder 4"/>
          <p:cNvSpPr>
            <a:spLocks noGrp="1"/>
          </p:cNvSpPr>
          <p:nvPr>
            <p:ph type="ftr" sz="quarter" idx="11"/>
          </p:nvPr>
        </p:nvSpPr>
        <p:spPr>
          <a:xfrm>
            <a:off x="3236117" y="6304999"/>
            <a:ext cx="5588339" cy="365125"/>
          </a:xfrm>
        </p:spPr>
        <p:txBody>
          <a:bodyPr/>
          <a:lstStyle>
            <a:lvl1pPr>
              <a:defRPr>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algn="ctr"/>
            <a:r>
              <a:rPr lang="en-US" dirty="0"/>
              <a:t>Municipal Police Officers’ Education &amp; Training Commission</a:t>
            </a:r>
          </a:p>
        </p:txBody>
      </p:sp>
      <p:pic>
        <p:nvPicPr>
          <p:cNvPr id="11" name="Picture 10">
            <a:extLst>
              <a:ext uri="{FF2B5EF4-FFF2-40B4-BE49-F238E27FC236}">
                <a16:creationId xmlns:a16="http://schemas.microsoft.com/office/drawing/2014/main" id="{E285F4AC-0F8C-40FD-8E83-E14B13B5BF29}"/>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sharpenSoften amount="33000"/>
                    </a14:imgEffect>
                  </a14:imgLayer>
                </a14:imgProps>
              </a:ext>
              <a:ext uri="{28A0092B-C50C-407E-A947-70E740481C1C}">
                <a14:useLocalDpi xmlns:a14="http://schemas.microsoft.com/office/drawing/2010/main" val="0"/>
              </a:ext>
            </a:extLst>
          </a:blip>
          <a:srcRect b="46943"/>
          <a:stretch/>
        </p:blipFill>
        <p:spPr>
          <a:xfrm>
            <a:off x="0" y="5530192"/>
            <a:ext cx="1296785" cy="1271463"/>
          </a:xfrm>
          <a:prstGeom prst="rect">
            <a:avLst/>
          </a:prstGeom>
          <a:effectLst>
            <a:glow rad="12700">
              <a:schemeClr val="accent6">
                <a:lumMod val="50000"/>
              </a:schemeClr>
            </a:glow>
            <a:softEdge rad="0"/>
          </a:effectLst>
          <a:scene3d>
            <a:camera prst="orthographicFront">
              <a:rot lat="0" lon="21599969" rev="0"/>
            </a:camera>
            <a:lightRig rig="threePt" dir="t"/>
          </a:scene3d>
        </p:spPr>
      </p:pic>
      <p:sp>
        <p:nvSpPr>
          <p:cNvPr id="6" name="Rectangle 5">
            <a:extLst>
              <a:ext uri="{FF2B5EF4-FFF2-40B4-BE49-F238E27FC236}">
                <a16:creationId xmlns:a16="http://schemas.microsoft.com/office/drawing/2014/main" id="{7429D1C1-F386-4D51-B6AF-F3F7FCE7EC5D}"/>
              </a:ext>
            </a:extLst>
          </p:cNvPr>
          <p:cNvSpPr/>
          <p:nvPr userDrawn="1"/>
        </p:nvSpPr>
        <p:spPr>
          <a:xfrm>
            <a:off x="9111715" y="2590078"/>
            <a:ext cx="3080285" cy="1652773"/>
          </a:xfrm>
          <a:prstGeom prst="rect">
            <a:avLst/>
          </a:prstGeom>
          <a:noFill/>
          <a:ln w="19050">
            <a:solidFill>
              <a:schemeClr val="bg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1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4825CA63-1DFE-4E43-BAA0-DA16AB6BEB07}" type="slidenum">
              <a:rPr lang="en-US" smtClean="0"/>
              <a:t>‹#›</a:t>
            </a:fld>
            <a:endParaRPr lang="en-US"/>
          </a:p>
        </p:txBody>
      </p:sp>
      <p:sp>
        <p:nvSpPr>
          <p:cNvPr id="12" name="Footer Placeholder 4">
            <a:extLst>
              <a:ext uri="{FF2B5EF4-FFF2-40B4-BE49-F238E27FC236}">
                <a16:creationId xmlns:a16="http://schemas.microsoft.com/office/drawing/2014/main" id="{E6317E02-73F7-47B3-8414-1F47ACE030D0}"/>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368606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4825CA63-1DFE-4E43-BAA0-DA16AB6BEB07}" type="slidenum">
              <a:rPr lang="en-US" smtClean="0"/>
              <a:t>‹#›</a:t>
            </a:fld>
            <a:endParaRPr lang="en-US"/>
          </a:p>
        </p:txBody>
      </p:sp>
      <p:sp>
        <p:nvSpPr>
          <p:cNvPr id="12" name="Footer Placeholder 4">
            <a:extLst>
              <a:ext uri="{FF2B5EF4-FFF2-40B4-BE49-F238E27FC236}">
                <a16:creationId xmlns:a16="http://schemas.microsoft.com/office/drawing/2014/main" id="{5EA60062-0503-43CF-B58D-CB042E6B7098}"/>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102400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4825CA63-1DFE-4E43-BAA0-DA16AB6BEB07}"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
        <p:nvSpPr>
          <p:cNvPr id="18" name="Footer Placeholder 4">
            <a:extLst>
              <a:ext uri="{FF2B5EF4-FFF2-40B4-BE49-F238E27FC236}">
                <a16:creationId xmlns:a16="http://schemas.microsoft.com/office/drawing/2014/main" id="{246875A0-8BB1-417A-ACA2-3F2039B97968}"/>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3039904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4825CA63-1DFE-4E43-BAA0-DA16AB6BEB07}" type="slidenum">
              <a:rPr lang="en-US" smtClean="0"/>
              <a:t>‹#›</a:t>
            </a:fld>
            <a:endParaRPr lang="en-US"/>
          </a:p>
        </p:txBody>
      </p:sp>
      <p:sp>
        <p:nvSpPr>
          <p:cNvPr id="13" name="Footer Placeholder 4">
            <a:extLst>
              <a:ext uri="{FF2B5EF4-FFF2-40B4-BE49-F238E27FC236}">
                <a16:creationId xmlns:a16="http://schemas.microsoft.com/office/drawing/2014/main" id="{92F68204-2D7B-4FF7-A4A8-3720F0F54441}"/>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2449571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2605DDF-40F4-4196-B9E6-083F69BD4FB7}"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5CA63-1DFE-4E43-BAA0-DA16AB6BEB07}" type="slidenum">
              <a:rPr lang="en-US" smtClean="0"/>
              <a:t>‹#›</a:t>
            </a:fld>
            <a:endParaRPr lang="en-US"/>
          </a:p>
        </p:txBody>
      </p:sp>
      <p:sp>
        <p:nvSpPr>
          <p:cNvPr id="18" name="Footer Placeholder 4">
            <a:extLst>
              <a:ext uri="{FF2B5EF4-FFF2-40B4-BE49-F238E27FC236}">
                <a16:creationId xmlns:a16="http://schemas.microsoft.com/office/drawing/2014/main" id="{8B47D6BA-1C11-4962-BA75-65CA5B1587AF}"/>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4261730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2605DDF-40F4-4196-B9E6-083F69BD4FB7}"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5CA63-1DFE-4E43-BAA0-DA16AB6BEB07}" type="slidenum">
              <a:rPr lang="en-US" smtClean="0"/>
              <a:t>‹#›</a:t>
            </a:fld>
            <a:endParaRPr lang="en-US"/>
          </a:p>
        </p:txBody>
      </p:sp>
    </p:spTree>
    <p:extLst>
      <p:ext uri="{BB962C8B-B14F-4D97-AF65-F5344CB8AC3E}">
        <p14:creationId xmlns:p14="http://schemas.microsoft.com/office/powerpoint/2010/main" val="648579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605DDF-40F4-4196-B9E6-083F69BD4FB7}"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5CA63-1DFE-4E43-BAA0-DA16AB6BEB07}" type="slidenum">
              <a:rPr lang="en-US" smtClean="0"/>
              <a:t>‹#›</a:t>
            </a:fld>
            <a:endParaRPr lang="en-US"/>
          </a:p>
        </p:txBody>
      </p:sp>
      <p:sp>
        <p:nvSpPr>
          <p:cNvPr id="11" name="Footer Placeholder 4">
            <a:extLst>
              <a:ext uri="{FF2B5EF4-FFF2-40B4-BE49-F238E27FC236}">
                <a16:creationId xmlns:a16="http://schemas.microsoft.com/office/drawing/2014/main" id="{4CF50F2B-AB01-4E54-8D87-00DB1B65B2E4}"/>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1007594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2605DDF-40F4-4196-B9E6-083F69BD4FB7}" type="datetimeFigureOut">
              <a:rPr lang="en-US" smtClean="0"/>
              <a:t>11/30/2018</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825CA63-1DFE-4E43-BAA0-DA16AB6BEB07}" type="slidenum">
              <a:rPr lang="en-US" smtClean="0"/>
              <a:t>‹#›</a:t>
            </a:fld>
            <a:endParaRPr lang="en-US"/>
          </a:p>
        </p:txBody>
      </p:sp>
      <p:sp>
        <p:nvSpPr>
          <p:cNvPr id="9" name="Footer Placeholder 4">
            <a:extLst>
              <a:ext uri="{FF2B5EF4-FFF2-40B4-BE49-F238E27FC236}">
                <a16:creationId xmlns:a16="http://schemas.microsoft.com/office/drawing/2014/main" id="{0D67D4ED-F119-46E6-A84D-F7ED8BC2ADD4}"/>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151308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10585827" y="609600"/>
            <a:ext cx="1602997" cy="1368198"/>
          </a:xfrm>
          <a:prstGeom prst="rect">
            <a:avLst/>
          </a:prstGeom>
          <a:solidFill>
            <a:schemeClr val="accent2">
              <a:lumMod val="75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defRPr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605DDF-40F4-4196-B9E6-083F69BD4FB7}"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25CA63-1DFE-4E43-BAA0-DA16AB6BEB07}" type="slidenum">
              <a:rPr lang="en-US" smtClean="0"/>
              <a:t>‹#›</a:t>
            </a:fld>
            <a:endParaRPr lang="en-US"/>
          </a:p>
        </p:txBody>
      </p:sp>
      <p:sp>
        <p:nvSpPr>
          <p:cNvPr id="11" name="Footer Placeholder 4">
            <a:extLst>
              <a:ext uri="{FF2B5EF4-FFF2-40B4-BE49-F238E27FC236}">
                <a16:creationId xmlns:a16="http://schemas.microsoft.com/office/drawing/2014/main" id="{F0BC71E1-B6AD-498E-B1C1-777E0597A5A5}"/>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Municipal Police Officers’ Education &amp; Training Commission</a:t>
            </a:r>
          </a:p>
        </p:txBody>
      </p:sp>
      <p:sp>
        <p:nvSpPr>
          <p:cNvPr id="12" name="Slide Number Placeholder 5">
            <a:extLst>
              <a:ext uri="{FF2B5EF4-FFF2-40B4-BE49-F238E27FC236}">
                <a16:creationId xmlns:a16="http://schemas.microsoft.com/office/drawing/2014/main" id="{8D505FBF-7F8C-493C-8C3E-B356074E4CB6}"/>
              </a:ext>
            </a:extLst>
          </p:cNvPr>
          <p:cNvSpPr txBox="1">
            <a:spLocks/>
          </p:cNvSpPr>
          <p:nvPr userDrawn="1"/>
        </p:nvSpPr>
        <p:spPr>
          <a:xfrm>
            <a:off x="11286523" y="6321397"/>
            <a:ext cx="600678" cy="277398"/>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Rectangle 12">
            <a:extLst>
              <a:ext uri="{FF2B5EF4-FFF2-40B4-BE49-F238E27FC236}">
                <a16:creationId xmlns:a16="http://schemas.microsoft.com/office/drawing/2014/main" id="{E70D154F-BF49-4115-9FC3-9DB39C6389FA}"/>
              </a:ext>
            </a:extLst>
          </p:cNvPr>
          <p:cNvSpPr/>
          <p:nvPr userDrawn="1"/>
        </p:nvSpPr>
        <p:spPr>
          <a:xfrm>
            <a:off x="10589799" y="617158"/>
            <a:ext cx="1602997" cy="1360640"/>
          </a:xfrm>
          <a:prstGeom prst="rect">
            <a:avLst/>
          </a:prstGeom>
          <a:noFill/>
          <a:ln w="1270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052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9003" y="2656095"/>
            <a:ext cx="1602997" cy="1368198"/>
          </a:xfrm>
          <a:prstGeom prst="rect">
            <a:avLst/>
          </a:prstGeom>
          <a:solidFill>
            <a:schemeClr val="accent1"/>
          </a:solidFill>
          <a:ln>
            <a:solidFill>
              <a:schemeClr val="bg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605DDF-40F4-4196-B9E6-083F69BD4FB7}"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4825CA63-1DFE-4E43-BAA0-DA16AB6BEB07}" type="slidenum">
              <a:rPr lang="en-US" smtClean="0"/>
              <a:t>‹#›</a:t>
            </a:fld>
            <a:endParaRPr lang="en-US"/>
          </a:p>
        </p:txBody>
      </p:sp>
      <p:sp>
        <p:nvSpPr>
          <p:cNvPr id="11" name="Footer Placeholder 4">
            <a:extLst>
              <a:ext uri="{FF2B5EF4-FFF2-40B4-BE49-F238E27FC236}">
                <a16:creationId xmlns:a16="http://schemas.microsoft.com/office/drawing/2014/main" id="{3F2C7834-A927-4F57-BF9B-4524727B5F7A}"/>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
        <p:nvSpPr>
          <p:cNvPr id="12" name="Rectangle 11">
            <a:extLst>
              <a:ext uri="{FF2B5EF4-FFF2-40B4-BE49-F238E27FC236}">
                <a16:creationId xmlns:a16="http://schemas.microsoft.com/office/drawing/2014/main" id="{E70D154F-BF49-4115-9FC3-9DB39C6389FA}"/>
              </a:ext>
            </a:extLst>
          </p:cNvPr>
          <p:cNvSpPr/>
          <p:nvPr userDrawn="1"/>
        </p:nvSpPr>
        <p:spPr>
          <a:xfrm>
            <a:off x="0" y="2722581"/>
            <a:ext cx="10424239" cy="1360640"/>
          </a:xfrm>
          <a:prstGeom prst="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9717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2">
              <a:lumMod val="75000"/>
            </a:schemeClr>
          </a:solidFill>
          <a:ln>
            <a:solidFill>
              <a:schemeClr val="bg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defRPr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0"/>
            <a:ext cx="4700058" cy="359931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5CA63-1DFE-4E43-BAA0-DA16AB6BEB07}" type="slidenum">
              <a:rPr lang="en-US" smtClean="0"/>
              <a:t>‹#›</a:t>
            </a:fld>
            <a:endParaRPr lang="en-US"/>
          </a:p>
        </p:txBody>
      </p:sp>
      <p:sp>
        <p:nvSpPr>
          <p:cNvPr id="12" name="Footer Placeholder 4">
            <a:extLst>
              <a:ext uri="{FF2B5EF4-FFF2-40B4-BE49-F238E27FC236}">
                <a16:creationId xmlns:a16="http://schemas.microsoft.com/office/drawing/2014/main" id="{2D17BDD4-BD87-4FCC-B901-2EBA8D3F451B}"/>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
        <p:nvSpPr>
          <p:cNvPr id="13" name="Slide Number Placeholder 5">
            <a:extLst>
              <a:ext uri="{FF2B5EF4-FFF2-40B4-BE49-F238E27FC236}">
                <a16:creationId xmlns:a16="http://schemas.microsoft.com/office/drawing/2014/main" id="{D3933B7E-4194-46FA-AAB0-82FB56D4C974}"/>
              </a:ext>
            </a:extLst>
          </p:cNvPr>
          <p:cNvSpPr txBox="1">
            <a:spLocks/>
          </p:cNvSpPr>
          <p:nvPr userDrawn="1"/>
        </p:nvSpPr>
        <p:spPr>
          <a:xfrm>
            <a:off x="11286523" y="6321397"/>
            <a:ext cx="600678" cy="277398"/>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Rectangle 13">
            <a:extLst>
              <a:ext uri="{FF2B5EF4-FFF2-40B4-BE49-F238E27FC236}">
                <a16:creationId xmlns:a16="http://schemas.microsoft.com/office/drawing/2014/main" id="{E70D154F-BF49-4115-9FC3-9DB39C6389FA}"/>
              </a:ext>
            </a:extLst>
          </p:cNvPr>
          <p:cNvSpPr/>
          <p:nvPr userDrawn="1"/>
        </p:nvSpPr>
        <p:spPr>
          <a:xfrm>
            <a:off x="10589003" y="609600"/>
            <a:ext cx="1602997" cy="1360640"/>
          </a:xfrm>
          <a:prstGeom prst="rect">
            <a:avLst/>
          </a:prstGeom>
          <a:no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163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2">
              <a:lumMod val="75000"/>
            </a:schemeClr>
          </a:solidFill>
          <a:ln>
            <a:solidFill>
              <a:schemeClr val="bg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lvl1pPr>
              <a:defRPr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605DDF-40F4-4196-B9E6-083F69BD4FB7}"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5CA63-1DFE-4E43-BAA0-DA16AB6BEB07}" type="slidenum">
              <a:rPr lang="en-US" smtClean="0"/>
              <a:t>‹#›</a:t>
            </a:fld>
            <a:endParaRPr lang="en-US"/>
          </a:p>
        </p:txBody>
      </p:sp>
      <p:sp>
        <p:nvSpPr>
          <p:cNvPr id="14" name="Footer Placeholder 4">
            <a:extLst>
              <a:ext uri="{FF2B5EF4-FFF2-40B4-BE49-F238E27FC236}">
                <a16:creationId xmlns:a16="http://schemas.microsoft.com/office/drawing/2014/main" id="{5A9ACC94-52BE-496F-BFDC-840870180F94}"/>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
        <p:nvSpPr>
          <p:cNvPr id="15" name="Slide Number Placeholder 5">
            <a:extLst>
              <a:ext uri="{FF2B5EF4-FFF2-40B4-BE49-F238E27FC236}">
                <a16:creationId xmlns:a16="http://schemas.microsoft.com/office/drawing/2014/main" id="{E9CC763E-9F03-4554-8C72-20EC3ECCC10A}"/>
              </a:ext>
            </a:extLst>
          </p:cNvPr>
          <p:cNvSpPr txBox="1">
            <a:spLocks/>
          </p:cNvSpPr>
          <p:nvPr userDrawn="1"/>
        </p:nvSpPr>
        <p:spPr>
          <a:xfrm>
            <a:off x="11286523" y="6321397"/>
            <a:ext cx="600678" cy="277398"/>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9255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2">
              <a:lumMod val="75000"/>
            </a:schemeClr>
          </a:solidFill>
          <a:ln>
            <a:solidFill>
              <a:schemeClr val="bg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defRPr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605DDF-40F4-4196-B9E6-083F69BD4FB7}"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5CA63-1DFE-4E43-BAA0-DA16AB6BEB07}" type="slidenum">
              <a:rPr lang="en-US" smtClean="0"/>
              <a:t>‹#›</a:t>
            </a:fld>
            <a:endParaRPr lang="en-US"/>
          </a:p>
        </p:txBody>
      </p:sp>
      <p:sp>
        <p:nvSpPr>
          <p:cNvPr id="10" name="Footer Placeholder 4">
            <a:extLst>
              <a:ext uri="{FF2B5EF4-FFF2-40B4-BE49-F238E27FC236}">
                <a16:creationId xmlns:a16="http://schemas.microsoft.com/office/drawing/2014/main" id="{9EE28689-A7F4-4749-B74E-5F769EC1993B}"/>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
        <p:nvSpPr>
          <p:cNvPr id="11" name="Slide Number Placeholder 5">
            <a:extLst>
              <a:ext uri="{FF2B5EF4-FFF2-40B4-BE49-F238E27FC236}">
                <a16:creationId xmlns:a16="http://schemas.microsoft.com/office/drawing/2014/main" id="{479DE9DC-8C55-49DB-99ED-287DA564722A}"/>
              </a:ext>
            </a:extLst>
          </p:cNvPr>
          <p:cNvSpPr txBox="1">
            <a:spLocks/>
          </p:cNvSpPr>
          <p:nvPr userDrawn="1"/>
        </p:nvSpPr>
        <p:spPr>
          <a:xfrm>
            <a:off x="11286523" y="6321397"/>
            <a:ext cx="600678" cy="277398"/>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1802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2"/>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2605DDF-40F4-4196-B9E6-083F69BD4FB7}"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5CA63-1DFE-4E43-BAA0-DA16AB6BEB07}" type="slidenum">
              <a:rPr lang="en-US" smtClean="0"/>
              <a:t>‹#›</a:t>
            </a:fld>
            <a:endParaRPr lang="en-US"/>
          </a:p>
        </p:txBody>
      </p:sp>
      <p:sp>
        <p:nvSpPr>
          <p:cNvPr id="7" name="Footer Placeholder 4">
            <a:extLst>
              <a:ext uri="{FF2B5EF4-FFF2-40B4-BE49-F238E27FC236}">
                <a16:creationId xmlns:a16="http://schemas.microsoft.com/office/drawing/2014/main" id="{4055455C-6B74-4E9D-8136-BC465FFCC696}"/>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533189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65000"/>
              <a:lumOff val="35000"/>
            </a:schemeClr>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2">
              <a:lumMod val="75000"/>
            </a:schemeClr>
          </a:solidFill>
          <a:ln>
            <a:solidFill>
              <a:schemeClr val="bg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5CA63-1DFE-4E43-BAA0-DA16AB6BEB07}" type="slidenum">
              <a:rPr lang="en-US" smtClean="0"/>
              <a:t>‹#›</a:t>
            </a:fld>
            <a:endParaRPr lang="en-US"/>
          </a:p>
        </p:txBody>
      </p:sp>
      <p:sp>
        <p:nvSpPr>
          <p:cNvPr id="12" name="Footer Placeholder 4">
            <a:extLst>
              <a:ext uri="{FF2B5EF4-FFF2-40B4-BE49-F238E27FC236}">
                <a16:creationId xmlns:a16="http://schemas.microsoft.com/office/drawing/2014/main" id="{7C9B6BA8-6260-45F6-AE8E-26826EED4ACD}"/>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166800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65000"/>
              <a:lumOff val="35000"/>
            </a:schemeClr>
          </a:solidFill>
          <a:ln>
            <a:solidFill>
              <a:schemeClr val="accent1">
                <a:lumMod val="40000"/>
                <a:lumOff val="6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solidFill>
              <a:schemeClr val="bg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605DDF-40F4-4196-B9E6-083F69BD4FB7}"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5CA63-1DFE-4E43-BAA0-DA16AB6BEB07}" type="slidenum">
              <a:rPr lang="en-US" smtClean="0"/>
              <a:t>‹#›</a:t>
            </a:fld>
            <a:endParaRPr lang="en-US"/>
          </a:p>
        </p:txBody>
      </p:sp>
      <p:sp>
        <p:nvSpPr>
          <p:cNvPr id="12" name="Footer Placeholder 4">
            <a:extLst>
              <a:ext uri="{FF2B5EF4-FFF2-40B4-BE49-F238E27FC236}">
                <a16:creationId xmlns:a16="http://schemas.microsoft.com/office/drawing/2014/main" id="{EB1B5CAD-7C32-4F8F-8FA9-956F0E8EC3B0}"/>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Municipal Police Officers’ Education &amp; Training Commission</a:t>
            </a:r>
            <a:endParaRPr lang="en-US" dirty="0"/>
          </a:p>
        </p:txBody>
      </p:sp>
    </p:spTree>
    <p:extLst>
      <p:ext uri="{BB962C8B-B14F-4D97-AF65-F5344CB8AC3E}">
        <p14:creationId xmlns:p14="http://schemas.microsoft.com/office/powerpoint/2010/main" val="425503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6000">
              <a:srgbClr val="000022"/>
            </a:gs>
            <a:gs pos="100000">
              <a:schemeClr val="bg1">
                <a:lumMod val="47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2605DDF-40F4-4196-B9E6-083F69BD4FB7}" type="datetimeFigureOut">
              <a:rPr lang="en-US" smtClean="0"/>
              <a:t>11/30/2018</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825CA63-1DFE-4E43-BAA0-DA16AB6BEB07}" type="slidenum">
              <a:rPr lang="en-US" smtClean="0"/>
              <a:t>‹#›</a:t>
            </a:fld>
            <a:endParaRPr lang="en-US"/>
          </a:p>
        </p:txBody>
      </p:sp>
      <p:pic>
        <p:nvPicPr>
          <p:cNvPr id="8" name="Picture 7">
            <a:extLst>
              <a:ext uri="{FF2B5EF4-FFF2-40B4-BE49-F238E27FC236}">
                <a16:creationId xmlns:a16="http://schemas.microsoft.com/office/drawing/2014/main" id="{FC6F7DF9-E71E-42BD-B530-11EA901CA0FB}"/>
              </a:ext>
            </a:extLst>
          </p:cNvPr>
          <p:cNvPicPr>
            <a:picLocks noChangeAspect="1"/>
          </p:cNvPicPr>
          <p:nvPr userDrawn="1"/>
        </p:nvPicPr>
        <p:blipFill rotWithShape="1">
          <a:blip r:embed="rId20" cstate="print">
            <a:extLst>
              <a:ext uri="{BEBA8EAE-BF5A-486C-A8C5-ECC9F3942E4B}">
                <a14:imgProps xmlns:a14="http://schemas.microsoft.com/office/drawing/2010/main">
                  <a14:imgLayer r:embed="rId21">
                    <a14:imgEffect>
                      <a14:sharpenSoften amount="33000"/>
                    </a14:imgEffect>
                  </a14:imgLayer>
                </a14:imgProps>
              </a:ext>
              <a:ext uri="{28A0092B-C50C-407E-A947-70E740481C1C}">
                <a14:useLocalDpi xmlns:a14="http://schemas.microsoft.com/office/drawing/2010/main" val="0"/>
              </a:ext>
            </a:extLst>
          </a:blip>
          <a:srcRect b="46943"/>
          <a:stretch/>
        </p:blipFill>
        <p:spPr>
          <a:xfrm>
            <a:off x="128231" y="5848145"/>
            <a:ext cx="945529" cy="927066"/>
          </a:xfrm>
          <a:prstGeom prst="rect">
            <a:avLst/>
          </a:prstGeom>
          <a:effectLst>
            <a:glow rad="12700">
              <a:schemeClr val="accent6">
                <a:lumMod val="50000"/>
              </a:schemeClr>
            </a:glow>
            <a:softEdge rad="0"/>
          </a:effectLst>
          <a:scene3d>
            <a:camera prst="orthographicFront">
              <a:rot lat="0" lon="21599969" rev="0"/>
            </a:camera>
            <a:lightRig rig="threePt" dir="t"/>
          </a:scene3d>
        </p:spPr>
      </p:pic>
      <p:sp>
        <p:nvSpPr>
          <p:cNvPr id="9" name="Footer Placeholder 4">
            <a:extLst>
              <a:ext uri="{FF2B5EF4-FFF2-40B4-BE49-F238E27FC236}">
                <a16:creationId xmlns:a16="http://schemas.microsoft.com/office/drawing/2014/main" id="{1D0A3746-8C78-4882-B57E-7B45A3D6D54A}"/>
              </a:ext>
            </a:extLst>
          </p:cNvPr>
          <p:cNvSpPr txBox="1">
            <a:spLocks/>
          </p:cNvSpPr>
          <p:nvPr userDrawn="1"/>
        </p:nvSpPr>
        <p:spPr>
          <a:xfrm>
            <a:off x="3236117" y="6304999"/>
            <a:ext cx="558833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Municipal Police Officers’ Education &amp; Training Commission</a:t>
            </a:r>
          </a:p>
        </p:txBody>
      </p:sp>
      <p:sp>
        <p:nvSpPr>
          <p:cNvPr id="10" name="Slide Number Placeholder 5">
            <a:extLst>
              <a:ext uri="{FF2B5EF4-FFF2-40B4-BE49-F238E27FC236}">
                <a16:creationId xmlns:a16="http://schemas.microsoft.com/office/drawing/2014/main" id="{ED563E3C-A52C-4E25-8E85-B4573D53B96B}"/>
              </a:ext>
            </a:extLst>
          </p:cNvPr>
          <p:cNvSpPr txBox="1">
            <a:spLocks/>
          </p:cNvSpPr>
          <p:nvPr userDrawn="1"/>
        </p:nvSpPr>
        <p:spPr>
          <a:xfrm>
            <a:off x="11286523" y="6321397"/>
            <a:ext cx="600678" cy="277398"/>
          </a:xfrm>
          <a:prstGeom prst="rect">
            <a:avLst/>
          </a:prstGeom>
        </p:spPr>
        <p:txBody>
          <a:bodyPr/>
          <a:lstStyle>
            <a:defPPr>
              <a:defRPr lang="en-US"/>
            </a:defPPr>
            <a:lvl1pPr marL="0" algn="l" defTabSz="457200" rtl="0" eaLnBrk="1" latinLnBrk="0" hangingPunct="1">
              <a:defRPr sz="1800" kern="120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25CA63-1DFE-4E43-BAA0-DA16AB6BEB07}" type="slidenum">
              <a:rPr lang="en-US" smtClean="0"/>
              <a:pPr/>
              <a:t>‹#›</a:t>
            </a:fld>
            <a:endParaRPr lang="en-US" dirty="0"/>
          </a:p>
        </p:txBody>
      </p:sp>
    </p:spTree>
    <p:extLst>
      <p:ext uri="{BB962C8B-B14F-4D97-AF65-F5344CB8AC3E}">
        <p14:creationId xmlns:p14="http://schemas.microsoft.com/office/powerpoint/2010/main" val="6468309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hyperlink" Target="course%20design%20doc.doc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8.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6.wdp"/></Relationships>
</file>

<file path=ppt/slides/_rels/slide5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9.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20.wdp"/><Relationship Id="rId7" Type="http://schemas.openxmlformats.org/officeDocument/2006/relationships/diagramColors" Target="../diagrams/colors6.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4A94-4793-47AE-88D2-46ED3C0F5A4D}"/>
              </a:ext>
            </a:extLst>
          </p:cNvPr>
          <p:cNvSpPr>
            <a:spLocks noGrp="1"/>
          </p:cNvSpPr>
          <p:nvPr>
            <p:ph type="ctrTitle"/>
          </p:nvPr>
        </p:nvSpPr>
        <p:spPr>
          <a:xfrm>
            <a:off x="1539275" y="2754359"/>
            <a:ext cx="7159925" cy="1373070"/>
          </a:xfrm>
        </p:spPr>
        <p:txBody>
          <a:bodyPr/>
          <a:lstStyle/>
          <a:p>
            <a:r>
              <a:rPr lang="en-US" sz="4800" b="1" i="1" dirty="0">
                <a:latin typeface="Arial" panose="020B0604020202020204" pitchFamily="34" charset="0"/>
                <a:cs typeface="Arial" panose="020B0604020202020204" pitchFamily="34" charset="0"/>
              </a:rPr>
              <a:t>Instructional Systems Design</a:t>
            </a:r>
          </a:p>
        </p:txBody>
      </p:sp>
      <p:sp>
        <p:nvSpPr>
          <p:cNvPr id="5" name="Subtitle 4">
            <a:extLst>
              <a:ext uri="{FF2B5EF4-FFF2-40B4-BE49-F238E27FC236}">
                <a16:creationId xmlns:a16="http://schemas.microsoft.com/office/drawing/2014/main" id="{7D76E7C1-C98D-4EDC-8DDE-E08D87403F7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3216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8815-BAD4-46C5-AF3A-0434709832BE}"/>
              </a:ext>
            </a:extLst>
          </p:cNvPr>
          <p:cNvSpPr>
            <a:spLocks noGrp="1"/>
          </p:cNvSpPr>
          <p:nvPr>
            <p:ph type="title"/>
          </p:nvPr>
        </p:nvSpPr>
        <p:spPr/>
        <p:txBody>
          <a:bodyPr/>
          <a:lstStyle/>
          <a:p>
            <a:r>
              <a:rPr lang="en-US" dirty="0"/>
              <a:t>Domains of Learning </a:t>
            </a:r>
          </a:p>
        </p:txBody>
      </p:sp>
      <p:sp>
        <p:nvSpPr>
          <p:cNvPr id="3" name="Content Placeholder 2">
            <a:extLst>
              <a:ext uri="{FF2B5EF4-FFF2-40B4-BE49-F238E27FC236}">
                <a16:creationId xmlns:a16="http://schemas.microsoft.com/office/drawing/2014/main" id="{B9E96EE1-5616-484F-9210-294A68E72542}"/>
              </a:ext>
            </a:extLst>
          </p:cNvPr>
          <p:cNvSpPr>
            <a:spLocks noGrp="1"/>
          </p:cNvSpPr>
          <p:nvPr>
            <p:ph idx="1"/>
          </p:nvPr>
        </p:nvSpPr>
        <p:spPr>
          <a:xfrm>
            <a:off x="680322" y="2336873"/>
            <a:ext cx="2675354" cy="1777927"/>
          </a:xfrm>
        </p:spPr>
        <p:txBody>
          <a:bodyPr>
            <a:normAutofit/>
          </a:bodyPr>
          <a:lstStyle/>
          <a:p>
            <a:r>
              <a:rPr lang="en-US" sz="2800" dirty="0"/>
              <a:t>Cognitive</a:t>
            </a:r>
          </a:p>
          <a:p>
            <a:r>
              <a:rPr lang="en-US" sz="2800" dirty="0"/>
              <a:t>Psychomotor</a:t>
            </a:r>
          </a:p>
          <a:p>
            <a:r>
              <a:rPr lang="en-US" sz="2800" dirty="0"/>
              <a:t>Affective</a:t>
            </a:r>
          </a:p>
        </p:txBody>
      </p:sp>
      <p:pic>
        <p:nvPicPr>
          <p:cNvPr id="5" name="Picture 4">
            <a:extLst>
              <a:ext uri="{FF2B5EF4-FFF2-40B4-BE49-F238E27FC236}">
                <a16:creationId xmlns:a16="http://schemas.microsoft.com/office/drawing/2014/main" id="{3B3841FF-E573-48B4-9ED0-16291FD99A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4" b="89855" l="12263" r="53896">
                        <a14:backgroundMark x1="14222" y1="15476" x2="2667" y2="21825"/>
                      </a14:backgroundRemoval>
                    </a14:imgEffect>
                  </a14:imgLayer>
                </a14:imgProps>
              </a:ext>
              <a:ext uri="{28A0092B-C50C-407E-A947-70E740481C1C}">
                <a14:useLocalDpi xmlns:a14="http://schemas.microsoft.com/office/drawing/2010/main" val="0"/>
              </a:ext>
            </a:extLst>
          </a:blip>
          <a:srcRect l="7059" t="-161" r="40900" b="161"/>
          <a:stretch/>
        </p:blipFill>
        <p:spPr>
          <a:xfrm flipH="1">
            <a:off x="3129857" y="2004448"/>
            <a:ext cx="2532562" cy="2731339"/>
          </a:xfrm>
          <a:prstGeom prst="rect">
            <a:avLst/>
          </a:prstGeom>
        </p:spPr>
      </p:pic>
      <p:sp>
        <p:nvSpPr>
          <p:cNvPr id="6" name="TextBox 5">
            <a:extLst>
              <a:ext uri="{FF2B5EF4-FFF2-40B4-BE49-F238E27FC236}">
                <a16:creationId xmlns:a16="http://schemas.microsoft.com/office/drawing/2014/main" id="{A2872EB1-B180-480E-8F2E-E76DF0C705C5}"/>
              </a:ext>
            </a:extLst>
          </p:cNvPr>
          <p:cNvSpPr txBox="1"/>
          <p:nvPr/>
        </p:nvSpPr>
        <p:spPr>
          <a:xfrm>
            <a:off x="2046514" y="5339876"/>
            <a:ext cx="8447315" cy="830997"/>
          </a:xfrm>
          <a:prstGeom prst="rect">
            <a:avLst/>
          </a:prstGeom>
          <a:noFill/>
        </p:spPr>
        <p:txBody>
          <a:bodyPr wrap="square" rtlCol="0">
            <a:spAutoFit/>
          </a:bodyPr>
          <a:lstStyle/>
          <a:p>
            <a:r>
              <a:rPr lang="en-US" sz="2400" dirty="0">
                <a:solidFill>
                  <a:schemeClr val="accent2">
                    <a:lumMod val="40000"/>
                    <a:lumOff val="60000"/>
                  </a:schemeClr>
                </a:solidFill>
              </a:rPr>
              <a:t>Attitudes, </a:t>
            </a:r>
            <a:r>
              <a:rPr lang="en-US" sz="2400" dirty="0">
                <a:solidFill>
                  <a:srgbClr val="92D050"/>
                </a:solidFill>
              </a:rPr>
              <a:t>Willingness to consider, </a:t>
            </a:r>
            <a:r>
              <a:rPr lang="en-US" sz="2400" dirty="0">
                <a:solidFill>
                  <a:schemeClr val="tx2">
                    <a:lumMod val="40000"/>
                    <a:lumOff val="60000"/>
                  </a:schemeClr>
                </a:solidFill>
              </a:rPr>
              <a:t>Active participation, </a:t>
            </a:r>
          </a:p>
          <a:p>
            <a:r>
              <a:rPr lang="en-US" sz="2400" dirty="0">
                <a:solidFill>
                  <a:srgbClr val="00B0F0"/>
                </a:solidFill>
              </a:rPr>
              <a:t>Internalizing values</a:t>
            </a:r>
            <a:r>
              <a:rPr lang="en-US" sz="2400" dirty="0">
                <a:solidFill>
                  <a:srgbClr val="4994BF"/>
                </a:solidFill>
              </a:rPr>
              <a:t>,</a:t>
            </a:r>
            <a:r>
              <a:rPr lang="en-US" sz="2400" dirty="0"/>
              <a:t> </a:t>
            </a:r>
            <a:r>
              <a:rPr lang="en-US" sz="2400" dirty="0">
                <a:solidFill>
                  <a:schemeClr val="accent6">
                    <a:lumMod val="60000"/>
                    <a:lumOff val="40000"/>
                  </a:schemeClr>
                </a:solidFill>
              </a:rPr>
              <a:t>Motivation, </a:t>
            </a:r>
            <a:r>
              <a:rPr lang="en-US" sz="2400" dirty="0"/>
              <a:t>Value system</a:t>
            </a:r>
          </a:p>
        </p:txBody>
      </p:sp>
      <p:pic>
        <p:nvPicPr>
          <p:cNvPr id="9" name="Picture 8">
            <a:extLst>
              <a:ext uri="{FF2B5EF4-FFF2-40B4-BE49-F238E27FC236}">
                <a16:creationId xmlns:a16="http://schemas.microsoft.com/office/drawing/2014/main" id="{11A56CE2-7503-4A3D-948D-345891EE3531}"/>
              </a:ext>
            </a:extLst>
          </p:cNvPr>
          <p:cNvPicPr>
            <a:picLocks noChangeAspect="1"/>
          </p:cNvPicPr>
          <p:nvPr/>
        </p:nvPicPr>
        <p:blipFill rotWithShape="1">
          <a:blip r:embed="rId4"/>
          <a:srcRect l="8066" t="22956" r="67382" b="30000"/>
          <a:stretch/>
        </p:blipFill>
        <p:spPr>
          <a:xfrm>
            <a:off x="6471236" y="2458525"/>
            <a:ext cx="5030697" cy="2711069"/>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22053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0BAE-33A6-4F27-A384-C89EBD909F32}"/>
              </a:ext>
            </a:extLst>
          </p:cNvPr>
          <p:cNvSpPr>
            <a:spLocks noGrp="1"/>
          </p:cNvSpPr>
          <p:nvPr>
            <p:ph type="title"/>
          </p:nvPr>
        </p:nvSpPr>
        <p:spPr/>
        <p:txBody>
          <a:bodyPr/>
          <a:lstStyle/>
          <a:p>
            <a:r>
              <a:rPr lang="en-US" dirty="0"/>
              <a:t>Cognitive Domain     </a:t>
            </a:r>
            <a:r>
              <a:rPr lang="en-US" sz="3200" dirty="0"/>
              <a:t>Remembering</a:t>
            </a:r>
            <a:endParaRPr lang="en-US" dirty="0"/>
          </a:p>
        </p:txBody>
      </p:sp>
      <p:grpSp>
        <p:nvGrpSpPr>
          <p:cNvPr id="17" name="Group 16">
            <a:extLst>
              <a:ext uri="{FF2B5EF4-FFF2-40B4-BE49-F238E27FC236}">
                <a16:creationId xmlns:a16="http://schemas.microsoft.com/office/drawing/2014/main" id="{B52EF8CC-81A9-4BFD-A18D-CD154E713A4F}"/>
              </a:ext>
            </a:extLst>
          </p:cNvPr>
          <p:cNvGrpSpPr/>
          <p:nvPr/>
        </p:nvGrpSpPr>
        <p:grpSpPr>
          <a:xfrm>
            <a:off x="1595888" y="2570672"/>
            <a:ext cx="8698952" cy="2596551"/>
            <a:chOff x="2249752" y="3027873"/>
            <a:chExt cx="8044430" cy="1915064"/>
          </a:xfrm>
          <a:solidFill>
            <a:schemeClr val="accent2">
              <a:lumMod val="75000"/>
            </a:schemeClr>
          </a:solidFill>
        </p:grpSpPr>
        <p:sp>
          <p:nvSpPr>
            <p:cNvPr id="18" name="Rectangle: Rounded Corners 17">
              <a:extLst>
                <a:ext uri="{FF2B5EF4-FFF2-40B4-BE49-F238E27FC236}">
                  <a16:creationId xmlns:a16="http://schemas.microsoft.com/office/drawing/2014/main" id="{41B91013-B615-46D1-AA19-404ED755A138}"/>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CF6A84-2FCE-436C-B585-74F879099229}"/>
                </a:ext>
              </a:extLst>
            </p:cNvPr>
            <p:cNvSpPr txBox="1"/>
            <p:nvPr/>
          </p:nvSpPr>
          <p:spPr>
            <a:xfrm>
              <a:off x="2416528" y="3492137"/>
              <a:ext cx="7877045" cy="839892"/>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Defines</a:t>
              </a:r>
              <a:r>
                <a:rPr lang="en-US" sz="2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erlin Sans FB" panose="020E0602020502020306" pitchFamily="34" charset="0"/>
                </a:rPr>
                <a:t>describes</a:t>
              </a:r>
              <a:r>
                <a:rPr lang="en-US" sz="20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lists</a:t>
              </a:r>
              <a:r>
                <a:rPr lang="en-US" sz="2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askerville Old Face" panose="02020602080505020303" pitchFamily="18" charset="0"/>
                </a:rPr>
                <a:t>matches</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latin typeface="Stencil" panose="040409050D0802020404" pitchFamily="82" charset="0"/>
                </a:rPr>
                <a:t>names</a:t>
              </a:r>
              <a:r>
                <a:rPr lang="en-US" sz="2400" dirty="0">
                  <a:effectLst>
                    <a:outerShdw blurRad="38100" dist="38100" dir="2700000" algn="tl">
                      <a:srgbClr val="000000">
                        <a:alpha val="43137"/>
                      </a:srgbClr>
                    </a:outerShdw>
                  </a:effectLst>
                  <a:latin typeface="Elephant" panose="02020904090505020303" pitchFamily="18" charset="0"/>
                </a:rPr>
                <a:t> </a:t>
              </a:r>
              <a:r>
                <a:rPr lang="en-US" sz="2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recalls</a:t>
              </a:r>
              <a:r>
                <a:rPr lang="en-US" sz="2400" dirty="0">
                  <a:effectLst>
                    <a:outerShdw blurRad="38100" dist="38100" dir="2700000" algn="tl">
                      <a:srgbClr val="000000">
                        <a:alpha val="43137"/>
                      </a:srgbClr>
                    </a:outerShdw>
                  </a:effectLst>
                  <a:latin typeface="Elephant" panose="02020904090505020303" pitchFamily="18" charset="0"/>
                </a:rPr>
                <a:t>  </a:t>
              </a:r>
              <a:r>
                <a:rPr lang="en-US" sz="2800" b="1" i="1" dirty="0">
                  <a:effectLst>
                    <a:outerShdw blurRad="38100" dist="38100" dir="2700000" algn="tl">
                      <a:srgbClr val="000000">
                        <a:alpha val="43137"/>
                      </a:srgbClr>
                    </a:outerShdw>
                  </a:effectLst>
                  <a:latin typeface="Bell MT" panose="02020503060305020303" pitchFamily="18" charset="0"/>
                </a:rPr>
                <a:t>selects</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Kristen ITC" panose="03050502040202030202" pitchFamily="66" charset="0"/>
                </a:rPr>
                <a:t>states</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2956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2DED-DA1C-4C42-9308-020E4D3EA27D}"/>
              </a:ext>
            </a:extLst>
          </p:cNvPr>
          <p:cNvSpPr>
            <a:spLocks noGrp="1"/>
          </p:cNvSpPr>
          <p:nvPr>
            <p:ph type="title"/>
          </p:nvPr>
        </p:nvSpPr>
        <p:spPr/>
        <p:txBody>
          <a:bodyPr/>
          <a:lstStyle/>
          <a:p>
            <a:r>
              <a:rPr lang="en-US" dirty="0"/>
              <a:t>Cognitive Domain      </a:t>
            </a:r>
            <a:r>
              <a:rPr lang="en-US" sz="3200" dirty="0"/>
              <a:t>Understanding</a:t>
            </a:r>
            <a:endParaRPr lang="en-US" dirty="0"/>
          </a:p>
        </p:txBody>
      </p:sp>
      <p:grpSp>
        <p:nvGrpSpPr>
          <p:cNvPr id="6" name="Group 5">
            <a:extLst>
              <a:ext uri="{FF2B5EF4-FFF2-40B4-BE49-F238E27FC236}">
                <a16:creationId xmlns:a16="http://schemas.microsoft.com/office/drawing/2014/main" id="{F168F492-E8CB-4288-AD9C-5E6B505A42AE}"/>
              </a:ext>
            </a:extLst>
          </p:cNvPr>
          <p:cNvGrpSpPr/>
          <p:nvPr/>
        </p:nvGrpSpPr>
        <p:grpSpPr>
          <a:xfrm>
            <a:off x="1595888" y="2570672"/>
            <a:ext cx="8698952" cy="2596551"/>
            <a:chOff x="2249752" y="3027873"/>
            <a:chExt cx="8044430" cy="1915064"/>
          </a:xfrm>
          <a:solidFill>
            <a:schemeClr val="accent2">
              <a:lumMod val="75000"/>
            </a:schemeClr>
          </a:solidFill>
        </p:grpSpPr>
        <p:sp>
          <p:nvSpPr>
            <p:cNvPr id="4" name="Rectangle: Rounded Corners 3">
              <a:extLst>
                <a:ext uri="{FF2B5EF4-FFF2-40B4-BE49-F238E27FC236}">
                  <a16:creationId xmlns:a16="http://schemas.microsoft.com/office/drawing/2014/main" id="{8DB7B9E8-0374-4253-B1CB-C177064D0010}"/>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B25F20-22E2-4BE0-A0B6-052F01CD0573}"/>
                </a:ext>
              </a:extLst>
            </p:cNvPr>
            <p:cNvSpPr txBox="1"/>
            <p:nvPr/>
          </p:nvSpPr>
          <p:spPr>
            <a:xfrm>
              <a:off x="2416528" y="3355214"/>
              <a:ext cx="7877045" cy="1157689"/>
            </a:xfrm>
            <a:prstGeom prst="rect">
              <a:avLst/>
            </a:prstGeom>
            <a:noFill/>
          </p:spPr>
          <p:txBody>
            <a:bodyPr wrap="square" rtlCol="0">
              <a:spAutoFit/>
            </a:bodyPr>
            <a:lstStyle/>
            <a:p>
              <a:r>
                <a:rPr lang="en-US" sz="3600">
                  <a:effectLst>
                    <a:outerShdw blurRad="38100" dist="38100" dir="2700000" algn="tl">
                      <a:srgbClr val="000000">
                        <a:alpha val="43137"/>
                      </a:srgbClr>
                    </a:outerShdw>
                  </a:effectLst>
                  <a:latin typeface="Berlin Sans FB" panose="020E0602020502020306" pitchFamily="34" charset="0"/>
                </a:rPr>
                <a:t>converts</a:t>
              </a:r>
              <a:r>
                <a:rPr lang="en-US" sz="200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defends</a:t>
              </a:r>
              <a:r>
                <a:rPr lang="en-US" sz="2000" dirty="0">
                  <a:effectLst>
                    <a:outerShdw blurRad="38100" dist="38100" dir="2700000" algn="tl">
                      <a:srgbClr val="000000">
                        <a:alpha val="43137"/>
                      </a:srgbClr>
                    </a:outerShdw>
                  </a:effectLst>
                </a:rPr>
                <a:t> </a:t>
              </a:r>
              <a:r>
                <a:rPr lang="en-US" sz="2800">
                  <a:effectLst>
                    <a:outerShdw blurRad="38100" dist="38100" dir="2700000" algn="tl">
                      <a:srgbClr val="000000">
                        <a:alpha val="43137"/>
                      </a:srgbClr>
                    </a:outerShdw>
                  </a:effectLst>
                  <a:latin typeface="Baskerville Old Face" panose="02020602080505020303" pitchFamily="18" charset="0"/>
                </a:rPr>
                <a:t>Distinguishes</a:t>
              </a:r>
              <a:r>
                <a:rPr lang="en-US" sz="2000">
                  <a:effectLst>
                    <a:outerShdw blurRad="38100" dist="38100" dir="2700000" algn="tl">
                      <a:srgbClr val="000000">
                        <a:alpha val="43137"/>
                      </a:srgbClr>
                    </a:outerShdw>
                  </a:effectLst>
                </a:rPr>
                <a:t> </a:t>
              </a:r>
              <a:r>
                <a:rPr lang="en-US" sz="2400">
                  <a:effectLst>
                    <a:outerShdw blurRad="38100" dist="38100" dir="2700000" algn="tl">
                      <a:srgbClr val="000000">
                        <a:alpha val="43137"/>
                      </a:srgbClr>
                    </a:outerShdw>
                  </a:effectLst>
                  <a:latin typeface="Elephant" panose="02020904090505020303" pitchFamily="18" charset="0"/>
                </a:rPr>
                <a:t>estimates  </a:t>
              </a:r>
              <a:r>
                <a:rPr lang="en-US" sz="2800">
                  <a:effectLst>
                    <a:outerShdw blurRad="38100" dist="38100" dir="2700000" algn="tl">
                      <a:srgbClr val="000000">
                        <a:alpha val="43137"/>
                      </a:srgbClr>
                    </a:outerShdw>
                  </a:effectLst>
                  <a:latin typeface="Berlin Sans FB" panose="020E0602020502020306" pitchFamily="34" charset="0"/>
                </a:rPr>
                <a:t>explains</a:t>
              </a:r>
              <a:r>
                <a:rPr lang="en-US" sz="200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latin typeface="Bell MT" panose="02020503060305020303" pitchFamily="18" charset="0"/>
                </a:rPr>
                <a:t>generalizes</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Impact" panose="020B0806030902050204" pitchFamily="34" charset="0"/>
                </a:rPr>
                <a:t>gives examples of</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Kristen ITC" panose="03050502040202030202" pitchFamily="66" charset="0"/>
                </a:rPr>
                <a:t>infers</a:t>
              </a:r>
              <a:r>
                <a:rPr lang="en-US" sz="2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interprets</a:t>
              </a:r>
              <a:r>
                <a:rPr lang="en-US" sz="2000" dirty="0">
                  <a:effectLst>
                    <a:outerShdw blurRad="38100" dist="38100" dir="2700000" algn="tl">
                      <a:srgbClr val="000000">
                        <a:alpha val="43137"/>
                      </a:srgbClr>
                    </a:outerShdw>
                  </a:effectLst>
                </a:rPr>
                <a:t> </a:t>
              </a:r>
            </a:p>
            <a:p>
              <a:r>
                <a:rPr lang="en-US" sz="2400" b="1" dirty="0">
                  <a:effectLst>
                    <a:outerShdw blurRad="38100" dist="38100" dir="2700000" algn="tl">
                      <a:srgbClr val="000000">
                        <a:alpha val="43137"/>
                      </a:srgbClr>
                    </a:outerShdw>
                  </a:effectLst>
                  <a:latin typeface="Sitka Small" panose="02000505000000020004" pitchFamily="2" charset="0"/>
                </a:rPr>
                <a:t>Paraphrases</a:t>
              </a:r>
              <a:r>
                <a:rPr lang="en-US" sz="2000" b="1" dirty="0">
                  <a:effectLst>
                    <a:outerShdw blurRad="38100" dist="38100" dir="2700000" algn="tl">
                      <a:srgbClr val="000000">
                        <a:alpha val="43137"/>
                      </a:srgbClr>
                    </a:outerShdw>
                  </a:effectLst>
                  <a:latin typeface="Sitka Small" panose="02000505000000020004" pitchFamily="2" charset="0"/>
                </a:rPr>
                <a:t> </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Wide Latin" panose="020A0A07050505020404" pitchFamily="18" charset="0"/>
                </a:rPr>
                <a:t>rewrites</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summarizes</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52963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C5F9-5CB1-403C-A714-222F29D59986}"/>
              </a:ext>
            </a:extLst>
          </p:cNvPr>
          <p:cNvSpPr>
            <a:spLocks noGrp="1"/>
          </p:cNvSpPr>
          <p:nvPr>
            <p:ph type="title"/>
          </p:nvPr>
        </p:nvSpPr>
        <p:spPr/>
        <p:txBody>
          <a:bodyPr/>
          <a:lstStyle/>
          <a:p>
            <a:r>
              <a:rPr lang="en-US" dirty="0"/>
              <a:t>Cognitive Domain   </a:t>
            </a:r>
            <a:r>
              <a:rPr lang="en-US" sz="3200" dirty="0"/>
              <a:t>Applying</a:t>
            </a:r>
            <a:endParaRPr lang="en-US" dirty="0"/>
          </a:p>
        </p:txBody>
      </p:sp>
      <p:grpSp>
        <p:nvGrpSpPr>
          <p:cNvPr id="4" name="Group 3">
            <a:extLst>
              <a:ext uri="{FF2B5EF4-FFF2-40B4-BE49-F238E27FC236}">
                <a16:creationId xmlns:a16="http://schemas.microsoft.com/office/drawing/2014/main" id="{7FC27609-C62F-49C0-9E85-3E76784724F9}"/>
              </a:ext>
            </a:extLst>
          </p:cNvPr>
          <p:cNvGrpSpPr/>
          <p:nvPr/>
        </p:nvGrpSpPr>
        <p:grpSpPr>
          <a:xfrm>
            <a:off x="1595888" y="2570672"/>
            <a:ext cx="8698952" cy="2596551"/>
            <a:chOff x="2249752" y="3027873"/>
            <a:chExt cx="8044430" cy="1915064"/>
          </a:xfrm>
          <a:solidFill>
            <a:schemeClr val="accent2">
              <a:lumMod val="75000"/>
            </a:schemeClr>
          </a:solidFill>
        </p:grpSpPr>
        <p:sp>
          <p:nvSpPr>
            <p:cNvPr id="5" name="Rectangle: Rounded Corners 4">
              <a:extLst>
                <a:ext uri="{FF2B5EF4-FFF2-40B4-BE49-F238E27FC236}">
                  <a16:creationId xmlns:a16="http://schemas.microsoft.com/office/drawing/2014/main" id="{599B42C8-AF70-43B1-92D5-5088572825DD}"/>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3D8231-A56C-4E5C-8981-6788E19AB2EC}"/>
                </a:ext>
              </a:extLst>
            </p:cNvPr>
            <p:cNvSpPr txBox="1"/>
            <p:nvPr/>
          </p:nvSpPr>
          <p:spPr>
            <a:xfrm>
              <a:off x="2416528" y="3334139"/>
              <a:ext cx="7877045" cy="1203089"/>
            </a:xfrm>
            <a:prstGeom prst="rect">
              <a:avLst/>
            </a:prstGeom>
            <a:noFill/>
          </p:spPr>
          <p:txBody>
            <a:bodyPr wrap="square" rtlCol="0">
              <a:spAutoFit/>
            </a:bodyPr>
            <a:lstStyle/>
            <a:p>
              <a:r>
                <a:rPr lang="en-US" sz="2400" i="1" dirty="0">
                  <a:effectLst>
                    <a:outerShdw blurRad="38100" dist="38100" dir="2700000" algn="tl">
                      <a:srgbClr val="000000">
                        <a:alpha val="43137"/>
                      </a:srgbClr>
                    </a:outerShdw>
                  </a:effectLst>
                </a:rPr>
                <a:t>Applies</a:t>
              </a:r>
              <a:r>
                <a:rPr lang="en-US" sz="2000" i="1"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erlin Sans FB" panose="020E0602020502020306" pitchFamily="34" charset="0"/>
                </a:rPr>
                <a:t>changes</a:t>
              </a:r>
              <a:r>
                <a:rPr lang="en-US" sz="20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computes</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askerville Old Face" panose="02020602080505020303" pitchFamily="18" charset="0"/>
                </a:rPr>
                <a:t>constructs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Elephant" panose="02020904090505020303" pitchFamily="18" charset="0"/>
                </a:rPr>
                <a:t>demonstrates</a:t>
              </a:r>
            </a:p>
            <a:p>
              <a:r>
                <a:rPr lang="en-US" sz="2800" dirty="0">
                  <a:effectLst>
                    <a:outerShdw blurRad="38100" dist="38100" dir="2700000" algn="tl">
                      <a:srgbClr val="000000">
                        <a:alpha val="43137"/>
                      </a:srgbClr>
                    </a:outerShdw>
                  </a:effectLst>
                  <a:latin typeface="Berlin Sans FB" panose="020E0602020502020306" pitchFamily="34" charset="0"/>
                </a:rPr>
                <a:t>manipulates</a:t>
              </a:r>
              <a:r>
                <a:rPr lang="en-US" sz="2000"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latin typeface="Bell MT" panose="02020503060305020303" pitchFamily="18" charset="0"/>
                </a:rPr>
                <a:t>modifies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Impact" panose="020B0806030902050204" pitchFamily="34" charset="0"/>
                </a:rPr>
                <a:t>operates</a:t>
              </a:r>
              <a:r>
                <a:rPr lang="en-US" sz="2000" dirty="0">
                  <a:effectLst>
                    <a:outerShdw blurRad="38100" dist="38100" dir="2700000" algn="tl">
                      <a:srgbClr val="000000">
                        <a:alpha val="43137"/>
                      </a:srgbClr>
                    </a:outerShdw>
                  </a:effectLst>
                  <a:latin typeface="Impact" panose="020B0806030902050204" pitchFamily="34" charset="0"/>
                </a:rPr>
                <a:t> </a:t>
              </a:r>
              <a:r>
                <a:rPr lang="en-US" sz="3200" dirty="0">
                  <a:effectLst>
                    <a:outerShdw blurRad="38100" dist="38100" dir="2700000" algn="tl">
                      <a:srgbClr val="000000">
                        <a:alpha val="43137"/>
                      </a:srgbClr>
                    </a:outerShdw>
                  </a:effectLst>
                  <a:latin typeface="Kristen ITC" panose="03050502040202030202" pitchFamily="66" charset="0"/>
                </a:rPr>
                <a:t>prepares</a:t>
              </a:r>
              <a:r>
                <a:rPr lang="en-US" sz="2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predicts</a:t>
              </a:r>
              <a:r>
                <a:rPr lang="en-US" sz="2000" dirty="0">
                  <a:effectLst>
                    <a:outerShdw blurRad="38100" dist="38100" dir="2700000" algn="tl">
                      <a:srgbClr val="000000">
                        <a:alpha val="43137"/>
                      </a:srgbClr>
                    </a:outerShdw>
                  </a:effectLst>
                </a:rPr>
                <a:t> </a:t>
              </a:r>
            </a:p>
            <a:p>
              <a:r>
                <a:rPr lang="en-US" sz="2400" b="1" dirty="0">
                  <a:effectLst>
                    <a:outerShdw blurRad="38100" dist="38100" dir="2700000" algn="tl">
                      <a:srgbClr val="000000">
                        <a:alpha val="43137"/>
                      </a:srgbClr>
                    </a:outerShdw>
                  </a:effectLst>
                  <a:latin typeface="Sitka Small" panose="02000505000000020004" pitchFamily="2" charset="0"/>
                </a:rPr>
                <a:t>produces</a:t>
              </a:r>
              <a:r>
                <a:rPr lang="en-US" sz="2000" b="1" dirty="0">
                  <a:effectLst>
                    <a:outerShdw blurRad="38100" dist="38100" dir="2700000" algn="tl">
                      <a:srgbClr val="000000">
                        <a:alpha val="43137"/>
                      </a:srgbClr>
                    </a:outerShdw>
                  </a:effectLst>
                  <a:latin typeface="Sitka Small" panose="02000505000000020004" pitchFamily="2" charset="0"/>
                </a:rPr>
                <a:t> </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Wide Latin" panose="020A0A07050505020404" pitchFamily="18" charset="0"/>
                </a:rPr>
                <a:t>shows</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solves </a:t>
              </a:r>
              <a:r>
                <a:rPr lang="en-US" sz="3200" b="1" i="1" dirty="0">
                  <a:effectLst>
                    <a:outerShdw blurRad="38100" dist="38100" dir="2700000" algn="tl">
                      <a:srgbClr val="000000">
                        <a:alpha val="43137"/>
                      </a:srgbClr>
                    </a:outerShdw>
                  </a:effectLst>
                  <a:latin typeface="Arial Narrow" panose="020B0606020202030204" pitchFamily="34" charset="0"/>
                </a:rPr>
                <a:t>uses</a:t>
              </a:r>
              <a:endParaRPr lang="en-US" sz="2000" b="1" i="1" dirty="0">
                <a:effectLst>
                  <a:outerShdw blurRad="38100" dist="38100" dir="2700000" algn="tl">
                    <a:srgbClr val="000000">
                      <a:alpha val="43137"/>
                    </a:srgbClr>
                  </a:outerShdw>
                </a:effectLst>
                <a:latin typeface="Arial Narrow" panose="020B0606020202030204" pitchFamily="34" charset="0"/>
              </a:endParaRPr>
            </a:p>
          </p:txBody>
        </p:sp>
      </p:grpSp>
    </p:spTree>
    <p:extLst>
      <p:ext uri="{BB962C8B-B14F-4D97-AF65-F5344CB8AC3E}">
        <p14:creationId xmlns:p14="http://schemas.microsoft.com/office/powerpoint/2010/main" val="2750707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A3BBE-12F9-40AE-9051-4DA0335A8259}"/>
              </a:ext>
            </a:extLst>
          </p:cNvPr>
          <p:cNvSpPr>
            <a:spLocks noGrp="1"/>
          </p:cNvSpPr>
          <p:nvPr>
            <p:ph type="title"/>
          </p:nvPr>
        </p:nvSpPr>
        <p:spPr/>
        <p:txBody>
          <a:bodyPr/>
          <a:lstStyle/>
          <a:p>
            <a:r>
              <a:rPr lang="en-US" dirty="0"/>
              <a:t>Cognitive Domain      </a:t>
            </a:r>
            <a:r>
              <a:rPr lang="en-US" sz="3200" dirty="0"/>
              <a:t>Analyzing</a:t>
            </a:r>
            <a:endParaRPr lang="en-US" dirty="0"/>
          </a:p>
        </p:txBody>
      </p:sp>
      <p:grpSp>
        <p:nvGrpSpPr>
          <p:cNvPr id="5" name="Group 4">
            <a:extLst>
              <a:ext uri="{FF2B5EF4-FFF2-40B4-BE49-F238E27FC236}">
                <a16:creationId xmlns:a16="http://schemas.microsoft.com/office/drawing/2014/main" id="{84F5B411-5D64-41D0-B5A8-E699B0BB57BD}"/>
              </a:ext>
            </a:extLst>
          </p:cNvPr>
          <p:cNvGrpSpPr/>
          <p:nvPr/>
        </p:nvGrpSpPr>
        <p:grpSpPr>
          <a:xfrm>
            <a:off x="1595888" y="2570672"/>
            <a:ext cx="8746172" cy="2596551"/>
            <a:chOff x="2249752" y="3027873"/>
            <a:chExt cx="8088096" cy="1915064"/>
          </a:xfrm>
        </p:grpSpPr>
        <p:sp>
          <p:nvSpPr>
            <p:cNvPr id="6" name="Rectangle: Rounded Corners 5">
              <a:extLst>
                <a:ext uri="{FF2B5EF4-FFF2-40B4-BE49-F238E27FC236}">
                  <a16:creationId xmlns:a16="http://schemas.microsoft.com/office/drawing/2014/main" id="{3B2ACAAC-4EB5-432A-891E-B7C19E6382CE}"/>
                </a:ext>
              </a:extLst>
            </p:cNvPr>
            <p:cNvSpPr/>
            <p:nvPr/>
          </p:nvSpPr>
          <p:spPr>
            <a:xfrm>
              <a:off x="2249752" y="3027873"/>
              <a:ext cx="8044430" cy="1915064"/>
            </a:xfrm>
            <a:prstGeom prst="roundRect">
              <a:avLst/>
            </a:prstGeom>
            <a:solidFill>
              <a:schemeClr val="accent2">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2B179DC-7BD1-48B8-B5CA-847FF9BA721D}"/>
                </a:ext>
              </a:extLst>
            </p:cNvPr>
            <p:cNvSpPr txBox="1"/>
            <p:nvPr/>
          </p:nvSpPr>
          <p:spPr>
            <a:xfrm>
              <a:off x="2460803" y="3369264"/>
              <a:ext cx="7877045" cy="1066891"/>
            </a:xfrm>
            <a:prstGeom prst="rect">
              <a:avLst/>
            </a:prstGeom>
            <a:noFill/>
          </p:spPr>
          <p:txBody>
            <a:bodyPr wrap="square" rtlCol="0">
              <a:spAutoFit/>
            </a:bodyPr>
            <a:lstStyle/>
            <a:p>
              <a:r>
                <a:rPr lang="en-US" sz="3200" i="1" dirty="0">
                  <a:effectLst>
                    <a:outerShdw blurRad="38100" dist="38100" dir="2700000" algn="tl">
                      <a:srgbClr val="000000">
                        <a:alpha val="43137"/>
                      </a:srgbClr>
                    </a:outerShdw>
                  </a:effectLst>
                </a:rPr>
                <a:t>analyses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Elephant" panose="02020904090505020303" pitchFamily="18" charset="0"/>
                </a:rPr>
                <a:t>breaks down</a:t>
              </a:r>
              <a:r>
                <a:rPr lang="en-US" sz="1600" dirty="0">
                  <a:effectLst>
                    <a:outerShdw blurRad="38100" dist="38100" dir="2700000" algn="tl">
                      <a:srgbClr val="000000">
                        <a:alpha val="43137"/>
                      </a:srgbClr>
                    </a:outerShdw>
                  </a:effectLst>
                  <a:latin typeface="Elephant" panose="02020904090505020303" pitchFamily="18" charset="0"/>
                </a:rPr>
                <a: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COMPARES</a:t>
              </a:r>
              <a:r>
                <a:rPr lang="en-US" sz="2000"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latin typeface="Baskerville Old Face" panose="02020602080505020303" pitchFamily="18" charset="0"/>
                </a:rPr>
                <a:t>Contrasts</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Elephant" panose="02020904090505020303" pitchFamily="18" charset="0"/>
                </a:rPr>
                <a:t>diagrams</a:t>
              </a:r>
            </a:p>
            <a:p>
              <a:r>
                <a:rPr lang="en-US" sz="2800" dirty="0">
                  <a:effectLst>
                    <a:outerShdw blurRad="38100" dist="38100" dir="2700000" algn="tl">
                      <a:srgbClr val="000000">
                        <a:alpha val="43137"/>
                      </a:srgbClr>
                    </a:outerShdw>
                  </a:effectLst>
                  <a:latin typeface="Berlin Sans FB" panose="020E0602020502020306" pitchFamily="34" charset="0"/>
                </a:rPr>
                <a:t>differentiates</a:t>
              </a:r>
              <a:r>
                <a:rPr lang="en-US" sz="2000" dirty="0">
                  <a:effectLst>
                    <a:outerShdw blurRad="38100" dist="38100" dir="2700000" algn="tl">
                      <a:srgbClr val="000000">
                        <a:alpha val="43137"/>
                      </a:srgbClr>
                    </a:outerShdw>
                  </a:effectLst>
                </a:rPr>
                <a:t> </a:t>
              </a:r>
              <a:r>
                <a:rPr lang="en-US" sz="3200" b="1" i="1" dirty="0">
                  <a:effectLst>
                    <a:outerShdw blurRad="38100" dist="38100" dir="2700000" algn="tl">
                      <a:srgbClr val="000000">
                        <a:alpha val="43137"/>
                      </a:srgbClr>
                    </a:outerShdw>
                  </a:effectLst>
                  <a:latin typeface="Bell MT" panose="02020503060305020303" pitchFamily="18" charset="0"/>
                </a:rPr>
                <a:t>distinguishes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Impact" panose="020B0806030902050204" pitchFamily="34" charset="0"/>
                </a:rPr>
                <a:t>identifies</a:t>
              </a:r>
              <a:r>
                <a:rPr lang="en-US" sz="2000" dirty="0">
                  <a:effectLst>
                    <a:outerShdw blurRad="38100" dist="38100" dir="2700000" algn="tl">
                      <a:srgbClr val="000000">
                        <a:alpha val="43137"/>
                      </a:srgbClr>
                    </a:outerShdw>
                  </a:effectLst>
                  <a:latin typeface="Impact" panose="020B0806030902050204" pitchFamily="34" charset="0"/>
                </a:rPr>
                <a:t>  </a:t>
              </a:r>
              <a:r>
                <a:rPr lang="en-US" sz="3200" dirty="0">
                  <a:effectLst>
                    <a:outerShdw blurRad="38100" dist="38100" dir="2700000" algn="tl">
                      <a:srgbClr val="000000">
                        <a:alpha val="43137"/>
                      </a:srgbClr>
                    </a:outerShdw>
                  </a:effectLst>
                  <a:latin typeface="Kristen ITC" panose="03050502040202030202" pitchFamily="66" charset="0"/>
                </a:rPr>
                <a:t>illustrates</a:t>
              </a:r>
              <a:r>
                <a:rPr lang="en-US" sz="2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relates  </a:t>
              </a:r>
              <a:r>
                <a:rPr lang="en-US" sz="2400" b="1" dirty="0">
                  <a:effectLst>
                    <a:outerShdw blurRad="38100" dist="38100" dir="2700000" algn="tl">
                      <a:srgbClr val="000000">
                        <a:alpha val="43137"/>
                      </a:srgbClr>
                    </a:outerShdw>
                  </a:effectLst>
                  <a:latin typeface="Sitka Small" panose="02000505000000020004" pitchFamily="2" charset="0"/>
                </a:rPr>
                <a:t>separates</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48105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B051-5EA0-4F08-AB71-73B88AF8EA39}"/>
              </a:ext>
            </a:extLst>
          </p:cNvPr>
          <p:cNvSpPr>
            <a:spLocks noGrp="1"/>
          </p:cNvSpPr>
          <p:nvPr>
            <p:ph type="title"/>
          </p:nvPr>
        </p:nvSpPr>
        <p:spPr/>
        <p:txBody>
          <a:bodyPr/>
          <a:lstStyle/>
          <a:p>
            <a:r>
              <a:rPr lang="en-US" dirty="0"/>
              <a:t>Cognitive Domain     </a:t>
            </a:r>
            <a:r>
              <a:rPr lang="en-US" sz="3200" dirty="0"/>
              <a:t>Evaluating</a:t>
            </a:r>
            <a:endParaRPr lang="en-US" dirty="0"/>
          </a:p>
        </p:txBody>
      </p:sp>
      <p:grpSp>
        <p:nvGrpSpPr>
          <p:cNvPr id="3" name="Group 2">
            <a:extLst>
              <a:ext uri="{FF2B5EF4-FFF2-40B4-BE49-F238E27FC236}">
                <a16:creationId xmlns:a16="http://schemas.microsoft.com/office/drawing/2014/main" id="{965A45B6-9255-418B-9BBF-A63B03FCA095}"/>
              </a:ext>
            </a:extLst>
          </p:cNvPr>
          <p:cNvGrpSpPr/>
          <p:nvPr/>
        </p:nvGrpSpPr>
        <p:grpSpPr>
          <a:xfrm>
            <a:off x="1595888" y="2570672"/>
            <a:ext cx="8698952" cy="2596551"/>
            <a:chOff x="2249752" y="3027873"/>
            <a:chExt cx="8044430" cy="1915064"/>
          </a:xfrm>
        </p:grpSpPr>
        <p:sp>
          <p:nvSpPr>
            <p:cNvPr id="4" name="Rectangle: Rounded Corners 3">
              <a:extLst>
                <a:ext uri="{FF2B5EF4-FFF2-40B4-BE49-F238E27FC236}">
                  <a16:creationId xmlns:a16="http://schemas.microsoft.com/office/drawing/2014/main" id="{70A9F7F5-47B5-4D95-88DD-82DC3FA4B57D}"/>
                </a:ext>
              </a:extLst>
            </p:cNvPr>
            <p:cNvSpPr/>
            <p:nvPr/>
          </p:nvSpPr>
          <p:spPr>
            <a:xfrm>
              <a:off x="2249752" y="3027873"/>
              <a:ext cx="8044430" cy="1915064"/>
            </a:xfrm>
            <a:prstGeom prst="roundRect">
              <a:avLst/>
            </a:prstGeom>
            <a:solidFill>
              <a:schemeClr val="accent2">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980DD25-D131-4CCC-9D3A-5EC27DDB36DA}"/>
                </a:ext>
              </a:extLst>
            </p:cNvPr>
            <p:cNvSpPr txBox="1"/>
            <p:nvPr/>
          </p:nvSpPr>
          <p:spPr>
            <a:xfrm>
              <a:off x="2349867" y="3375627"/>
              <a:ext cx="7877045" cy="111229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Appraises </a:t>
              </a:r>
              <a:r>
                <a:rPr lang="en-US" sz="2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erlin Sans FB" panose="020E0602020502020306" pitchFamily="34" charset="0"/>
                </a:rPr>
                <a:t>compares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concludes</a:t>
              </a:r>
              <a:r>
                <a:rPr lang="en-US" sz="2000"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latin typeface="Baskerville Old Face" panose="02020602080505020303" pitchFamily="18" charset="0"/>
                </a:rPr>
                <a:t>Contrasts</a:t>
              </a:r>
              <a:r>
                <a:rPr lang="en-US" sz="2800" b="1" dirty="0">
                  <a:effectLst>
                    <a:outerShdw blurRad="38100" dist="38100" dir="2700000" algn="tl">
                      <a:srgbClr val="000000">
                        <a:alpha val="43137"/>
                      </a:srgbClr>
                    </a:outerShdw>
                  </a:effectLst>
                  <a:latin typeface="Baskerville Old Face" panose="02020602080505020303" pitchFamily="18" charset="0"/>
                </a:rPr>
                <a:t> </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Elephant" panose="02020904090505020303" pitchFamily="18" charset="0"/>
                </a:rPr>
                <a:t>criticizes</a:t>
              </a:r>
              <a:endParaRPr lang="en-US" sz="2000" dirty="0">
                <a:effectLst>
                  <a:outerShdw blurRad="38100" dist="38100" dir="2700000" algn="tl">
                    <a:srgbClr val="000000">
                      <a:alpha val="43137"/>
                    </a:srgbClr>
                  </a:outerShdw>
                </a:effectLst>
                <a:latin typeface="Elephant" panose="02020904090505020303" pitchFamily="18" charset="0"/>
              </a:endParaRPr>
            </a:p>
            <a:p>
              <a:r>
                <a:rPr lang="en-US" sz="2800" dirty="0">
                  <a:effectLst>
                    <a:outerShdw blurRad="38100" dist="38100" dir="2700000" algn="tl">
                      <a:srgbClr val="000000">
                        <a:alpha val="43137"/>
                      </a:srgbClr>
                    </a:outerShdw>
                  </a:effectLst>
                  <a:latin typeface="Berlin Sans FB" panose="020E0602020502020306" pitchFamily="34" charset="0"/>
                </a:rPr>
                <a:t>Critiques </a:t>
              </a:r>
              <a:r>
                <a:rPr lang="en-US" sz="2000"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latin typeface="Bell MT" panose="02020503060305020303" pitchFamily="18" charset="0"/>
                </a:rPr>
                <a:t>defends </a:t>
              </a:r>
              <a:r>
                <a:rPr lang="en-US" sz="2000"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latin typeface="Candara" panose="020E0502030303020204" pitchFamily="34" charset="0"/>
                </a:rPr>
                <a:t>evaluates  </a:t>
              </a:r>
              <a:r>
                <a:rPr lang="en-US" sz="3200" dirty="0">
                  <a:effectLst>
                    <a:outerShdw blurRad="38100" dist="38100" dir="2700000" algn="tl">
                      <a:srgbClr val="000000">
                        <a:alpha val="43137"/>
                      </a:srgbClr>
                    </a:outerShdw>
                  </a:effectLst>
                  <a:latin typeface="Kristen ITC" panose="03050502040202030202" pitchFamily="66" charset="0"/>
                </a:rPr>
                <a:t>interprets </a:t>
              </a:r>
              <a:r>
                <a:rPr lang="en-US" sz="2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justifies</a:t>
              </a:r>
              <a:r>
                <a:rPr lang="en-US" sz="2000" dirty="0">
                  <a:effectLst>
                    <a:outerShdw blurRad="38100" dist="38100" dir="2700000" algn="tl">
                      <a:srgbClr val="000000">
                        <a:alpha val="43137"/>
                      </a:srgbClr>
                    </a:outerShdw>
                  </a:effectLst>
                </a:rPr>
                <a:t> </a:t>
              </a:r>
            </a:p>
            <a:p>
              <a:r>
                <a:rPr lang="en-US" sz="2400" dirty="0">
                  <a:effectLst>
                    <a:outerShdw blurRad="38100" dist="38100" dir="2700000" algn="tl">
                      <a:srgbClr val="000000">
                        <a:alpha val="43137"/>
                      </a:srgbClr>
                    </a:outerShdw>
                  </a:effectLst>
                </a:rPr>
                <a:t>Summarizes</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Wide Latin" panose="020A0A07050505020404" pitchFamily="18" charset="0"/>
                </a:rPr>
                <a:t>supports</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95481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1EDD-6E35-4CB9-BA3E-6EAA1EA64A65}"/>
              </a:ext>
            </a:extLst>
          </p:cNvPr>
          <p:cNvSpPr>
            <a:spLocks noGrp="1"/>
          </p:cNvSpPr>
          <p:nvPr>
            <p:ph type="title"/>
          </p:nvPr>
        </p:nvSpPr>
        <p:spPr/>
        <p:txBody>
          <a:bodyPr/>
          <a:lstStyle/>
          <a:p>
            <a:r>
              <a:rPr lang="en-US" dirty="0"/>
              <a:t>Cognitive Domain     </a:t>
            </a:r>
            <a:r>
              <a:rPr lang="en-US" sz="3200" dirty="0"/>
              <a:t>Creating</a:t>
            </a:r>
            <a:endParaRPr lang="en-US" dirty="0"/>
          </a:p>
        </p:txBody>
      </p:sp>
      <p:grpSp>
        <p:nvGrpSpPr>
          <p:cNvPr id="3" name="Group 2">
            <a:extLst>
              <a:ext uri="{FF2B5EF4-FFF2-40B4-BE49-F238E27FC236}">
                <a16:creationId xmlns:a16="http://schemas.microsoft.com/office/drawing/2014/main" id="{F7C7C19B-4AE9-487B-A672-8C854865A538}"/>
              </a:ext>
            </a:extLst>
          </p:cNvPr>
          <p:cNvGrpSpPr/>
          <p:nvPr/>
        </p:nvGrpSpPr>
        <p:grpSpPr>
          <a:xfrm>
            <a:off x="1595888" y="2570672"/>
            <a:ext cx="8773064" cy="2596551"/>
            <a:chOff x="2249752" y="3027873"/>
            <a:chExt cx="8112966" cy="1915064"/>
          </a:xfrm>
        </p:grpSpPr>
        <p:sp>
          <p:nvSpPr>
            <p:cNvPr id="4" name="Rectangle: Rounded Corners 3">
              <a:extLst>
                <a:ext uri="{FF2B5EF4-FFF2-40B4-BE49-F238E27FC236}">
                  <a16:creationId xmlns:a16="http://schemas.microsoft.com/office/drawing/2014/main" id="{48716AC3-4067-471A-ADE5-B23C217230E5}"/>
                </a:ext>
              </a:extLst>
            </p:cNvPr>
            <p:cNvSpPr/>
            <p:nvPr/>
          </p:nvSpPr>
          <p:spPr>
            <a:xfrm>
              <a:off x="2249752" y="3027873"/>
              <a:ext cx="8044430" cy="1915064"/>
            </a:xfrm>
            <a:prstGeom prst="roundRect">
              <a:avLst/>
            </a:prstGeom>
            <a:solidFill>
              <a:schemeClr val="accent2">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E91E045-EB13-41A7-A637-42FFB9E0486D}"/>
                </a:ext>
              </a:extLst>
            </p:cNvPr>
            <p:cNvSpPr txBox="1"/>
            <p:nvPr/>
          </p:nvSpPr>
          <p:spPr>
            <a:xfrm>
              <a:off x="2485673" y="3293060"/>
              <a:ext cx="7877045" cy="1384688"/>
            </a:xfrm>
            <a:prstGeom prst="rect">
              <a:avLst/>
            </a:prstGeom>
            <a:noFill/>
          </p:spPr>
          <p:txBody>
            <a:bodyPr wrap="square" rtlCol="0">
              <a:spAutoFit/>
            </a:bodyPr>
            <a:lstStyle/>
            <a:p>
              <a:r>
                <a:rPr lang="en-US" sz="2400" i="1" dirty="0">
                  <a:effectLst>
                    <a:outerShdw blurRad="38100" dist="38100" dir="2700000" algn="tl">
                      <a:srgbClr val="000000">
                        <a:alpha val="43137"/>
                      </a:srgbClr>
                    </a:outerShdw>
                  </a:effectLst>
                </a:rPr>
                <a:t>Categorizes</a:t>
              </a:r>
              <a:r>
                <a:rPr lang="en-US" sz="2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erlin Sans FB" panose="020E0602020502020306" pitchFamily="34" charset="0"/>
                </a:rPr>
                <a:t>compiles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combines</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Baskerville Old Face" panose="02020602080505020303" pitchFamily="18" charset="0"/>
                </a:rPr>
                <a:t>COMPOSES</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Elephant" panose="02020904090505020303" pitchFamily="18" charset="0"/>
                </a:rPr>
                <a:t>creates</a:t>
              </a:r>
              <a:endParaRPr lang="en-US" sz="2000" dirty="0">
                <a:effectLst>
                  <a:outerShdw blurRad="38100" dist="38100" dir="2700000" algn="tl">
                    <a:srgbClr val="000000">
                      <a:alpha val="43137"/>
                    </a:srgbClr>
                  </a:outerShdw>
                </a:effectLst>
                <a:latin typeface="Elephant" panose="02020904090505020303" pitchFamily="18" charset="0"/>
              </a:endParaRPr>
            </a:p>
            <a:p>
              <a:r>
                <a:rPr lang="en-US" sz="2800" dirty="0">
                  <a:effectLst>
                    <a:outerShdw blurRad="38100" dist="38100" dir="2700000" algn="tl">
                      <a:srgbClr val="000000">
                        <a:alpha val="43137"/>
                      </a:srgbClr>
                    </a:outerShdw>
                  </a:effectLst>
                  <a:latin typeface="Berlin Sans FB" panose="020E0602020502020306" pitchFamily="34" charset="0"/>
                </a:rPr>
                <a:t>devises</a:t>
              </a:r>
              <a:r>
                <a:rPr lang="en-US" sz="2000"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latin typeface="Bell MT" panose="02020503060305020303" pitchFamily="18" charset="0"/>
                </a:rPr>
                <a:t>designs </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Impact" panose="020B0806030902050204" pitchFamily="34" charset="0"/>
                </a:rPr>
                <a:t>explains  </a:t>
              </a:r>
              <a:r>
                <a:rPr lang="en-US" sz="3200" dirty="0">
                  <a:effectLst>
                    <a:outerShdw blurRad="38100" dist="38100" dir="2700000" algn="tl">
                      <a:srgbClr val="000000">
                        <a:alpha val="43137"/>
                      </a:srgbClr>
                    </a:outerShdw>
                  </a:effectLst>
                  <a:latin typeface="Kristen ITC" panose="03050502040202030202" pitchFamily="66" charset="0"/>
                </a:rPr>
                <a:t>generates </a:t>
              </a:r>
              <a:r>
                <a:rPr lang="en-US" sz="2000" dirty="0">
                  <a:effectLst>
                    <a:outerShdw blurRad="38100" dist="38100" dir="2700000" algn="tl">
                      <a:srgbClr val="000000">
                        <a:alpha val="43137"/>
                      </a:srgbClr>
                    </a:outerShdw>
                  </a:effectLst>
                </a:rPr>
                <a:t> </a:t>
              </a:r>
              <a:r>
                <a:rPr lang="en-US" sz="2000" b="1" i="1" dirty="0">
                  <a:effectLst>
                    <a:outerShdw blurRad="38100" dist="38100" dir="2700000" algn="tl">
                      <a:srgbClr val="000000">
                        <a:alpha val="43137"/>
                      </a:srgbClr>
                    </a:outerShdw>
                  </a:effectLst>
                </a:rPr>
                <a:t>modifies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Organizes</a:t>
              </a:r>
              <a:r>
                <a:rPr lang="en-US" sz="2000" dirty="0">
                  <a:effectLst>
                    <a:outerShdw blurRad="38100" dist="38100" dir="2700000" algn="tl">
                      <a:srgbClr val="000000">
                        <a:alpha val="43137"/>
                      </a:srgbClr>
                    </a:outerShdw>
                  </a:effectLst>
                </a:rPr>
                <a:t> </a:t>
              </a:r>
            </a:p>
            <a:p>
              <a:r>
                <a:rPr lang="en-US" sz="2000" b="1" dirty="0">
                  <a:effectLst>
                    <a:outerShdw blurRad="38100" dist="38100" dir="2700000" algn="tl">
                      <a:srgbClr val="000000">
                        <a:alpha val="43137"/>
                      </a:srgbClr>
                    </a:outerShdw>
                  </a:effectLst>
                  <a:latin typeface="Sitka Small" panose="02000505000000020004" pitchFamily="2" charset="0"/>
                </a:rPr>
                <a:t>plans </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Wide Latin" panose="020A0A07050505020404" pitchFamily="18" charset="0"/>
                </a:rPr>
                <a:t>rewrites</a:t>
              </a:r>
              <a:r>
                <a:rPr lang="en-US" sz="2000" dirty="0">
                  <a:effectLst>
                    <a:outerShdw blurRad="38100" dist="38100" dir="2700000" algn="tl">
                      <a:srgbClr val="000000">
                        <a:alpha val="43137"/>
                      </a:srgbClr>
                    </a:outerShdw>
                  </a:effectLst>
                </a:rPr>
                <a:t> rearranges, </a:t>
              </a:r>
              <a:r>
                <a:rPr lang="en-US" sz="2000" b="1" dirty="0">
                  <a:effectLst>
                    <a:outerShdw blurRad="38100" dist="38100" dir="2700000" algn="tl">
                      <a:srgbClr val="000000">
                        <a:alpha val="43137"/>
                      </a:srgbClr>
                    </a:outerShdw>
                  </a:effectLst>
                  <a:latin typeface="Kristen ITC" panose="03050502040202030202" pitchFamily="66" charset="0"/>
                </a:rPr>
                <a:t>reconstructs</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latin typeface="Algerian" panose="04020705040A02060702" pitchFamily="82" charset="0"/>
                </a:rPr>
                <a:t>relates</a:t>
              </a:r>
              <a:r>
                <a:rPr lang="en-US" sz="2000" dirty="0">
                  <a:effectLst>
                    <a:outerShdw blurRad="38100" dist="38100" dir="2700000" algn="tl">
                      <a:srgbClr val="000000">
                        <a:alpha val="43137"/>
                      </a:srgbClr>
                    </a:outerShdw>
                  </a:effectLst>
                </a:rPr>
                <a:t> reorganizes </a:t>
              </a:r>
              <a:r>
                <a:rPr lang="en-US" sz="2800" b="1" dirty="0">
                  <a:effectLst>
                    <a:outerShdw blurRad="38100" dist="38100" dir="2700000" algn="tl">
                      <a:srgbClr val="000000">
                        <a:alpha val="43137"/>
                      </a:srgbClr>
                    </a:outerShdw>
                  </a:effectLst>
                  <a:latin typeface="Perpetua" panose="02020502060401020303" pitchFamily="18" charset="0"/>
                </a:rPr>
                <a:t>revises</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summarizes </a:t>
              </a:r>
              <a:r>
                <a:rPr lang="en-US" sz="2400" dirty="0">
                  <a:effectLst>
                    <a:outerShdw blurRad="38100" dist="38100" dir="2700000" algn="tl">
                      <a:srgbClr val="000000">
                        <a:alpha val="43137"/>
                      </a:srgbClr>
                    </a:outerShdw>
                  </a:effectLst>
                  <a:latin typeface="Bauhaus 93" panose="04030905020B02020C02" pitchFamily="82" charset="0"/>
                </a:rPr>
                <a:t>writes</a:t>
              </a:r>
              <a:endParaRPr lang="en-US" sz="2000" dirty="0">
                <a:effectLst>
                  <a:outerShdw blurRad="38100" dist="38100" dir="2700000" algn="tl">
                    <a:srgbClr val="000000">
                      <a:alpha val="43137"/>
                    </a:srgbClr>
                  </a:outerShdw>
                </a:effectLst>
                <a:latin typeface="Bauhaus 93" panose="04030905020B02020C02" pitchFamily="82" charset="0"/>
              </a:endParaRPr>
            </a:p>
          </p:txBody>
        </p:sp>
      </p:grpSp>
    </p:spTree>
    <p:extLst>
      <p:ext uri="{BB962C8B-B14F-4D97-AF65-F5344CB8AC3E}">
        <p14:creationId xmlns:p14="http://schemas.microsoft.com/office/powerpoint/2010/main" val="1976238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7327-086E-4AC0-8D19-4B270D064987}"/>
              </a:ext>
            </a:extLst>
          </p:cNvPr>
          <p:cNvSpPr>
            <a:spLocks noGrp="1"/>
          </p:cNvSpPr>
          <p:nvPr>
            <p:ph type="title"/>
          </p:nvPr>
        </p:nvSpPr>
        <p:spPr/>
        <p:txBody>
          <a:bodyPr/>
          <a:lstStyle/>
          <a:p>
            <a:r>
              <a:rPr lang="en-US" dirty="0"/>
              <a:t>Psychomotor Domain    </a:t>
            </a:r>
            <a:r>
              <a:rPr lang="en-US" sz="3200" dirty="0"/>
              <a:t>Imitation</a:t>
            </a:r>
            <a:endParaRPr lang="en-US" dirty="0"/>
          </a:p>
        </p:txBody>
      </p:sp>
      <p:grpSp>
        <p:nvGrpSpPr>
          <p:cNvPr id="3" name="Group 2">
            <a:extLst>
              <a:ext uri="{FF2B5EF4-FFF2-40B4-BE49-F238E27FC236}">
                <a16:creationId xmlns:a16="http://schemas.microsoft.com/office/drawing/2014/main" id="{F8B2B6D5-3B7B-4D1B-994D-75FE6A0D0F10}"/>
              </a:ext>
            </a:extLst>
          </p:cNvPr>
          <p:cNvGrpSpPr/>
          <p:nvPr/>
        </p:nvGrpSpPr>
        <p:grpSpPr>
          <a:xfrm>
            <a:off x="1595888" y="2570672"/>
            <a:ext cx="8816196" cy="2596551"/>
            <a:chOff x="2249752" y="3027873"/>
            <a:chExt cx="8152852" cy="1915064"/>
          </a:xfrm>
        </p:grpSpPr>
        <p:sp>
          <p:nvSpPr>
            <p:cNvPr id="4" name="Rectangle: Rounded Corners 3">
              <a:extLst>
                <a:ext uri="{FF2B5EF4-FFF2-40B4-BE49-F238E27FC236}">
                  <a16:creationId xmlns:a16="http://schemas.microsoft.com/office/drawing/2014/main" id="{0AA5EA31-FCC8-4DF5-A320-D9486ACE2C85}"/>
                </a:ext>
              </a:extLst>
            </p:cNvPr>
            <p:cNvSpPr/>
            <p:nvPr/>
          </p:nvSpPr>
          <p:spPr>
            <a:xfrm>
              <a:off x="2249752" y="3027873"/>
              <a:ext cx="8044430" cy="1915064"/>
            </a:xfrm>
            <a:prstGeom prst="roundRect">
              <a:avLst/>
            </a:prstGeom>
            <a:solidFill>
              <a:srgbClr val="95720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AE228E7-0256-443D-803A-8B6E6DE3C7BC}"/>
                </a:ext>
              </a:extLst>
            </p:cNvPr>
            <p:cNvSpPr txBox="1"/>
            <p:nvPr/>
          </p:nvSpPr>
          <p:spPr>
            <a:xfrm>
              <a:off x="2424505" y="3541047"/>
              <a:ext cx="7978099" cy="794493"/>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Copy</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erlin Sans FB" panose="020E0602020502020306" pitchFamily="34" charset="0"/>
                </a:rPr>
                <a:t>follow</a:t>
              </a:r>
              <a:r>
                <a:rPr lang="en-US" sz="2000" dirty="0">
                  <a:effectLst>
                    <a:outerShdw blurRad="38100" dist="38100" dir="2700000" algn="tl">
                      <a:srgbClr val="000000">
                        <a:alpha val="43137"/>
                      </a:srgbClr>
                    </a:outerShdw>
                  </a:effectLst>
                </a:rPr>
                <a:t>   </a:t>
              </a: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replicate</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latin typeface="Baskerville Old Face" panose="02020602080505020303" pitchFamily="18" charset="0"/>
                </a:rPr>
                <a:t>REPEAT</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latin typeface="Elephant" panose="02020904090505020303" pitchFamily="18" charset="0"/>
                </a:rPr>
                <a:t>mimic   </a:t>
              </a:r>
              <a:r>
                <a:rPr lang="en-US" sz="2800" b="1" i="1" dirty="0">
                  <a:effectLst>
                    <a:outerShdw blurRad="38100" dist="38100" dir="2700000" algn="tl">
                      <a:srgbClr val="000000">
                        <a:alpha val="43137"/>
                      </a:srgbClr>
                    </a:outerShdw>
                  </a:effectLst>
                  <a:latin typeface="Bell MT" panose="02020503060305020303" pitchFamily="18" charset="0"/>
                </a:rPr>
                <a:t>imitate </a:t>
              </a:r>
              <a:r>
                <a:rPr lang="en-US" sz="3200" dirty="0">
                  <a:effectLst>
                    <a:outerShdw blurRad="38100" dist="38100" dir="2700000" algn="tl">
                      <a:srgbClr val="000000">
                        <a:alpha val="43137"/>
                      </a:srgbClr>
                    </a:outerShdw>
                  </a:effectLst>
                  <a:latin typeface="Kristen ITC" panose="03050502040202030202" pitchFamily="66" charset="0"/>
                </a:rPr>
                <a:t>reenact</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5718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8F6BB1-2F31-4F30-B600-577D20FA2482}"/>
              </a:ext>
            </a:extLst>
          </p:cNvPr>
          <p:cNvGrpSpPr/>
          <p:nvPr/>
        </p:nvGrpSpPr>
        <p:grpSpPr>
          <a:xfrm>
            <a:off x="1595888" y="2570672"/>
            <a:ext cx="8816196" cy="2596551"/>
            <a:chOff x="2249752" y="3027873"/>
            <a:chExt cx="8152852" cy="1915064"/>
          </a:xfrm>
          <a:solidFill>
            <a:srgbClr val="957201"/>
          </a:solidFill>
        </p:grpSpPr>
        <p:sp>
          <p:nvSpPr>
            <p:cNvPr id="3" name="Rectangle: Rounded Corners 2">
              <a:extLst>
                <a:ext uri="{FF2B5EF4-FFF2-40B4-BE49-F238E27FC236}">
                  <a16:creationId xmlns:a16="http://schemas.microsoft.com/office/drawing/2014/main" id="{279D6E1E-72B8-4628-AF96-1475CE832815}"/>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7889A43-94C9-475C-9C79-08DCBD478676}"/>
                </a:ext>
              </a:extLst>
            </p:cNvPr>
            <p:cNvSpPr txBox="1"/>
            <p:nvPr/>
          </p:nvSpPr>
          <p:spPr>
            <a:xfrm>
              <a:off x="2424505" y="3541047"/>
              <a:ext cx="7978099" cy="522095"/>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Recreate</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erlin Sans FB" panose="020E0602020502020306" pitchFamily="34" charset="0"/>
                </a:rPr>
                <a:t>build</a:t>
              </a:r>
              <a:r>
                <a:rPr lang="en-US" sz="20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a:t>
              </a:r>
              <a:r>
                <a:rPr lang="en-US" sz="2000" dirty="0">
                  <a:effectLst>
                    <a:outerShdw blurRad="38100" dist="38100" dir="2700000" algn="tl">
                      <a:srgbClr val="000000">
                        <a:alpha val="43137"/>
                      </a:srgbClr>
                    </a:outerShdw>
                  </a:effectLst>
                </a:rPr>
                <a:t>   </a:t>
              </a:r>
              <a:r>
                <a:rPr lang="en-US" sz="4000" b="1" dirty="0">
                  <a:effectLst>
                    <a:outerShdw blurRad="38100" dist="38100" dir="2700000" algn="tl">
                      <a:srgbClr val="000000">
                        <a:alpha val="43137"/>
                      </a:srgbClr>
                    </a:outerShdw>
                  </a:effectLst>
                  <a:latin typeface="Baskerville Old Face" panose="02020602080505020303" pitchFamily="18" charset="0"/>
                </a:rPr>
                <a:t>execute  </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Kristen ITC" panose="03050502040202030202" pitchFamily="66" charset="0"/>
                </a:rPr>
                <a:t>IMPLEMENT</a:t>
              </a:r>
              <a:endParaRPr lang="en-US" sz="2000" dirty="0">
                <a:effectLst>
                  <a:outerShdw blurRad="38100" dist="38100" dir="2700000" algn="tl">
                    <a:srgbClr val="000000">
                      <a:alpha val="43137"/>
                    </a:srgbClr>
                  </a:outerShdw>
                </a:effectLst>
              </a:endParaRPr>
            </a:p>
          </p:txBody>
        </p:sp>
      </p:grpSp>
      <p:sp>
        <p:nvSpPr>
          <p:cNvPr id="5" name="Title 4">
            <a:extLst>
              <a:ext uri="{FF2B5EF4-FFF2-40B4-BE49-F238E27FC236}">
                <a16:creationId xmlns:a16="http://schemas.microsoft.com/office/drawing/2014/main" id="{2FC5E5EB-12C0-4744-A327-9040F536E382}"/>
              </a:ext>
            </a:extLst>
          </p:cNvPr>
          <p:cNvSpPr>
            <a:spLocks noGrp="1"/>
          </p:cNvSpPr>
          <p:nvPr>
            <p:ph type="title"/>
          </p:nvPr>
        </p:nvSpPr>
        <p:spPr/>
        <p:txBody>
          <a:bodyPr/>
          <a:lstStyle/>
          <a:p>
            <a:r>
              <a:rPr lang="en-US" dirty="0"/>
              <a:t>Psychomotor Domain  </a:t>
            </a:r>
            <a:r>
              <a:rPr lang="en-US" sz="3200" dirty="0"/>
              <a:t>Manipulation</a:t>
            </a:r>
            <a:endParaRPr lang="en-US" dirty="0"/>
          </a:p>
        </p:txBody>
      </p:sp>
    </p:spTree>
    <p:extLst>
      <p:ext uri="{BB962C8B-B14F-4D97-AF65-F5344CB8AC3E}">
        <p14:creationId xmlns:p14="http://schemas.microsoft.com/office/powerpoint/2010/main" val="346008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2455-63EA-462D-8032-055634B893CF}"/>
              </a:ext>
            </a:extLst>
          </p:cNvPr>
          <p:cNvSpPr>
            <a:spLocks noGrp="1"/>
          </p:cNvSpPr>
          <p:nvPr>
            <p:ph type="title"/>
          </p:nvPr>
        </p:nvSpPr>
        <p:spPr/>
        <p:txBody>
          <a:bodyPr/>
          <a:lstStyle/>
          <a:p>
            <a:r>
              <a:rPr lang="en-US" dirty="0"/>
              <a:t>Psychomotor Domain  </a:t>
            </a:r>
            <a:r>
              <a:rPr lang="en-US" sz="3200" dirty="0"/>
              <a:t>Precision</a:t>
            </a:r>
            <a:endParaRPr lang="en-US" dirty="0"/>
          </a:p>
        </p:txBody>
      </p:sp>
      <p:grpSp>
        <p:nvGrpSpPr>
          <p:cNvPr id="3" name="Group 2">
            <a:extLst>
              <a:ext uri="{FF2B5EF4-FFF2-40B4-BE49-F238E27FC236}">
                <a16:creationId xmlns:a16="http://schemas.microsoft.com/office/drawing/2014/main" id="{3CC6DF16-04E0-4008-B368-F08FABBB23B5}"/>
              </a:ext>
            </a:extLst>
          </p:cNvPr>
          <p:cNvGrpSpPr/>
          <p:nvPr/>
        </p:nvGrpSpPr>
        <p:grpSpPr>
          <a:xfrm>
            <a:off x="1595888" y="2570672"/>
            <a:ext cx="8698952" cy="2596551"/>
            <a:chOff x="2249752" y="3027873"/>
            <a:chExt cx="8044430" cy="1915064"/>
          </a:xfrm>
          <a:solidFill>
            <a:srgbClr val="957201"/>
          </a:solidFill>
        </p:grpSpPr>
        <p:sp>
          <p:nvSpPr>
            <p:cNvPr id="4" name="Rectangle: Rounded Corners 3">
              <a:extLst>
                <a:ext uri="{FF2B5EF4-FFF2-40B4-BE49-F238E27FC236}">
                  <a16:creationId xmlns:a16="http://schemas.microsoft.com/office/drawing/2014/main" id="{E0DFBE61-DCD7-4AE5-96A0-D668C0275719}"/>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8A0BA5-3EE6-4838-9003-1A6C8A134B91}"/>
                </a:ext>
              </a:extLst>
            </p:cNvPr>
            <p:cNvSpPr txBox="1"/>
            <p:nvPr/>
          </p:nvSpPr>
          <p:spPr>
            <a:xfrm>
              <a:off x="3138159" y="3521958"/>
              <a:ext cx="6570415" cy="794493"/>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Demonstrate</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erlin Sans FB" panose="020E0602020502020306" pitchFamily="34" charset="0"/>
                </a:rPr>
                <a:t>complete</a:t>
              </a:r>
              <a:r>
                <a:rPr lang="en-US" sz="20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a:t>
              </a:r>
              <a:r>
                <a:rPr lang="en-US" sz="2000" dirty="0">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latin typeface="Baskerville Old Face" panose="02020602080505020303" pitchFamily="18" charset="0"/>
                </a:rPr>
                <a:t>perfect</a:t>
              </a:r>
              <a:r>
                <a:rPr lang="en-US" sz="20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Elephant" panose="02020904090505020303" pitchFamily="18" charset="0"/>
                </a:rPr>
                <a:t>PERFORM</a:t>
              </a:r>
              <a:r>
                <a:rPr lang="en-US" sz="2800" dirty="0">
                  <a:effectLst>
                    <a:outerShdw blurRad="38100" dist="38100" dir="2700000" algn="tl">
                      <a:srgbClr val="000000">
                        <a:alpha val="43137"/>
                      </a:srgbClr>
                    </a:outerShdw>
                  </a:effectLst>
                  <a:latin typeface="Elephant" panose="02020904090505020303" pitchFamily="18" charset="0"/>
                </a:rPr>
                <a:t>   </a:t>
              </a:r>
              <a:r>
                <a:rPr lang="en-US" sz="2800" b="1" i="1" dirty="0">
                  <a:effectLst>
                    <a:outerShdw blurRad="38100" dist="38100" dir="2700000" algn="tl">
                      <a:srgbClr val="000000">
                        <a:alpha val="43137"/>
                      </a:srgbClr>
                    </a:outerShdw>
                  </a:effectLst>
                  <a:latin typeface="Bell MT" panose="02020503060305020303" pitchFamily="18" charset="0"/>
                </a:rPr>
                <a:t>Show</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5543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8">
            <a:extLst>
              <a:ext uri="{FF2B5EF4-FFF2-40B4-BE49-F238E27FC236}">
                <a16:creationId xmlns:a16="http://schemas.microsoft.com/office/drawing/2014/main" id="{EAA89CA3-9B47-4C5C-9B8F-D080C98C2F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57" b="19672"/>
          <a:stretch/>
        </p:blipFill>
        <p:spPr>
          <a:xfrm>
            <a:off x="20" y="-1"/>
            <a:ext cx="12191980" cy="6858001"/>
          </a:xfrm>
          <a:prstGeom prst="rect">
            <a:avLst/>
          </a:prstGeom>
          <a:scene3d>
            <a:camera prst="orthographicFront"/>
            <a:lightRig rig="threePt" dir="t"/>
          </a:scene3d>
          <a:sp3d>
            <a:bevelT w="152400" h="50800" prst="softRound"/>
          </a:sp3d>
        </p:spPr>
      </p:pic>
      <p:sp>
        <p:nvSpPr>
          <p:cNvPr id="18" name="Rectangle 17">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a:off x="0" y="2116667"/>
            <a:ext cx="10439400" cy="3793206"/>
          </a:xfrm>
          <a:prstGeom prst="rect">
            <a:avLst/>
          </a:prstGeom>
          <a:solidFill>
            <a:schemeClr val="bg1">
              <a:lumMod val="95000"/>
              <a:lumOff val="5000"/>
              <a:alpha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2" name="Rectangle 21">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a:off x="0" y="609600"/>
            <a:ext cx="10437812" cy="1368198"/>
          </a:xfrm>
          <a:prstGeom prst="rect">
            <a:avLst/>
          </a:prstGeom>
          <a:solidFill>
            <a:schemeClr val="bg1">
              <a:lumMod val="95000"/>
              <a:lumOff val="5000"/>
              <a:alpha val="9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4D2C90E-0E81-4FC4-8FDA-B2DCB2A0066F}"/>
              </a:ext>
            </a:extLst>
          </p:cNvPr>
          <p:cNvSpPr>
            <a:spLocks noGrp="1"/>
          </p:cNvSpPr>
          <p:nvPr>
            <p:ph type="title"/>
          </p:nvPr>
        </p:nvSpPr>
        <p:spPr>
          <a:xfrm>
            <a:off x="680321" y="753228"/>
            <a:ext cx="9613861" cy="1080938"/>
          </a:xfrm>
        </p:spPr>
        <p:txBody>
          <a:bodyPr>
            <a:normAutofit/>
          </a:bodyPr>
          <a:lstStyle/>
          <a:p>
            <a:r>
              <a:rPr lang="en-US" dirty="0"/>
              <a:t>ADDIE-R</a:t>
            </a:r>
          </a:p>
        </p:txBody>
      </p:sp>
      <p:pic>
        <p:nvPicPr>
          <p:cNvPr id="24" name="Picture 23">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6" name="Rectangle 25">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10585827" y="609600"/>
            <a:ext cx="1602997" cy="1368198"/>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Content Placeholder 9">
            <a:extLst>
              <a:ext uri="{FF2B5EF4-FFF2-40B4-BE49-F238E27FC236}">
                <a16:creationId xmlns:a16="http://schemas.microsoft.com/office/drawing/2014/main" id="{CE436C62-196A-4BE0-A1A1-2BB9D8FEA1F5}"/>
              </a:ext>
            </a:extLst>
          </p:cNvPr>
          <p:cNvSpPr>
            <a:spLocks noGrp="1"/>
          </p:cNvSpPr>
          <p:nvPr>
            <p:ph idx="1"/>
          </p:nvPr>
        </p:nvSpPr>
        <p:spPr>
          <a:xfrm>
            <a:off x="680321" y="2336873"/>
            <a:ext cx="9613861" cy="3395060"/>
          </a:xfrm>
        </p:spPr>
        <p:txBody>
          <a:bodyPr anchor="ctr">
            <a:normAutofit lnSpcReduction="10000"/>
          </a:bodyPr>
          <a:lstStyle/>
          <a:p>
            <a:pPr marL="0" indent="0">
              <a:buNone/>
            </a:pPr>
            <a:r>
              <a:rPr lang="en-US" b="1" dirty="0">
                <a:solidFill>
                  <a:schemeClr val="accent5">
                    <a:lumMod val="60000"/>
                    <a:lumOff val="40000"/>
                  </a:schemeClr>
                </a:solidFill>
              </a:rPr>
              <a:t>A</a:t>
            </a:r>
            <a:r>
              <a:rPr lang="en-US" dirty="0"/>
              <a:t>nalysis</a:t>
            </a:r>
          </a:p>
          <a:p>
            <a:pPr marL="0" indent="0">
              <a:buNone/>
            </a:pPr>
            <a:r>
              <a:rPr lang="en-US" b="1" dirty="0"/>
              <a:t>	</a:t>
            </a:r>
            <a:r>
              <a:rPr lang="en-US" b="1" dirty="0">
                <a:solidFill>
                  <a:schemeClr val="accent5">
                    <a:lumMod val="60000"/>
                    <a:lumOff val="40000"/>
                  </a:schemeClr>
                </a:solidFill>
              </a:rPr>
              <a:t>D</a:t>
            </a:r>
            <a:r>
              <a:rPr lang="en-US" dirty="0"/>
              <a:t>esign</a:t>
            </a:r>
          </a:p>
          <a:p>
            <a:pPr marL="0" indent="0">
              <a:buNone/>
            </a:pPr>
            <a:r>
              <a:rPr lang="en-US" b="1" dirty="0"/>
              <a:t>		</a:t>
            </a:r>
            <a:r>
              <a:rPr lang="en-US" b="1" dirty="0">
                <a:solidFill>
                  <a:schemeClr val="accent5">
                    <a:lumMod val="60000"/>
                    <a:lumOff val="40000"/>
                  </a:schemeClr>
                </a:solidFill>
              </a:rPr>
              <a:t>D</a:t>
            </a:r>
            <a:r>
              <a:rPr lang="en-US" dirty="0"/>
              <a:t>evelopment</a:t>
            </a:r>
          </a:p>
          <a:p>
            <a:pPr marL="0" indent="0">
              <a:buNone/>
            </a:pPr>
            <a:r>
              <a:rPr lang="en-US" b="1" dirty="0"/>
              <a:t>			</a:t>
            </a:r>
            <a:r>
              <a:rPr lang="en-US" b="1" dirty="0">
                <a:solidFill>
                  <a:schemeClr val="accent5">
                    <a:lumMod val="60000"/>
                    <a:lumOff val="40000"/>
                  </a:schemeClr>
                </a:solidFill>
              </a:rPr>
              <a:t>I</a:t>
            </a:r>
            <a:r>
              <a:rPr lang="en-US" dirty="0"/>
              <a:t>mplementation</a:t>
            </a:r>
          </a:p>
          <a:p>
            <a:pPr marL="0" indent="0">
              <a:buNone/>
            </a:pPr>
            <a:r>
              <a:rPr lang="en-US" b="1" dirty="0"/>
              <a:t>				</a:t>
            </a:r>
            <a:r>
              <a:rPr lang="en-US" b="1" dirty="0">
                <a:solidFill>
                  <a:schemeClr val="accent5">
                    <a:lumMod val="60000"/>
                    <a:lumOff val="40000"/>
                  </a:schemeClr>
                </a:solidFill>
              </a:rPr>
              <a:t>E</a:t>
            </a:r>
            <a:r>
              <a:rPr lang="en-US" dirty="0"/>
              <a:t>valuation</a:t>
            </a:r>
          </a:p>
          <a:p>
            <a:pPr marL="0" indent="0">
              <a:buNone/>
            </a:pPr>
            <a:r>
              <a:rPr lang="en-US" b="1" dirty="0"/>
              <a:t>					</a:t>
            </a:r>
            <a:r>
              <a:rPr lang="en-US" b="1" dirty="0">
                <a:solidFill>
                  <a:schemeClr val="accent5">
                    <a:lumMod val="60000"/>
                    <a:lumOff val="40000"/>
                  </a:schemeClr>
                </a:solidFill>
              </a:rPr>
              <a:t>R</a:t>
            </a:r>
            <a:r>
              <a:rPr lang="en-US" dirty="0"/>
              <a:t>evision</a:t>
            </a:r>
          </a:p>
          <a:p>
            <a:pPr marL="0" indent="0">
              <a:buNone/>
            </a:pPr>
            <a:endParaRPr lang="en-US" sz="2000" dirty="0"/>
          </a:p>
          <a:p>
            <a:pPr marL="0" indent="0">
              <a:buNone/>
            </a:pPr>
            <a:r>
              <a:rPr lang="en-US" sz="2000" b="1" i="1" spc="1200" dirty="0">
                <a:solidFill>
                  <a:schemeClr val="accent2">
                    <a:lumMod val="60000"/>
                    <a:lumOff val="40000"/>
                  </a:schemeClr>
                </a:solidFill>
                <a:effectLst>
                  <a:outerShdw blurRad="38100" dist="38100" dir="2700000" algn="tl">
                    <a:srgbClr val="000000">
                      <a:alpha val="43137"/>
                    </a:srgbClr>
                  </a:outerShdw>
                </a:effectLst>
              </a:rPr>
              <a:t>Formative Evaluation</a:t>
            </a:r>
            <a:r>
              <a:rPr lang="en-US" sz="2000" spc="1000" dirty="0"/>
              <a:t>	</a:t>
            </a:r>
          </a:p>
        </p:txBody>
      </p:sp>
    </p:spTree>
    <p:extLst>
      <p:ext uri="{BB962C8B-B14F-4D97-AF65-F5344CB8AC3E}">
        <p14:creationId xmlns:p14="http://schemas.microsoft.com/office/powerpoint/2010/main" val="19791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93E4-2FE8-4FDE-9F4A-5A0A747FF8DC}"/>
              </a:ext>
            </a:extLst>
          </p:cNvPr>
          <p:cNvSpPr>
            <a:spLocks noGrp="1"/>
          </p:cNvSpPr>
          <p:nvPr>
            <p:ph type="title"/>
          </p:nvPr>
        </p:nvSpPr>
        <p:spPr/>
        <p:txBody>
          <a:bodyPr/>
          <a:lstStyle/>
          <a:p>
            <a:r>
              <a:rPr lang="en-US" dirty="0"/>
              <a:t>Psychomotor Domain   </a:t>
            </a:r>
            <a:r>
              <a:rPr lang="en-US" sz="3200" dirty="0"/>
              <a:t>Articulation</a:t>
            </a:r>
            <a:endParaRPr lang="en-US" dirty="0"/>
          </a:p>
        </p:txBody>
      </p:sp>
      <p:grpSp>
        <p:nvGrpSpPr>
          <p:cNvPr id="3" name="Group 2">
            <a:extLst>
              <a:ext uri="{FF2B5EF4-FFF2-40B4-BE49-F238E27FC236}">
                <a16:creationId xmlns:a16="http://schemas.microsoft.com/office/drawing/2014/main" id="{F59D067F-98C7-4570-BBE6-AC8584FC3063}"/>
              </a:ext>
            </a:extLst>
          </p:cNvPr>
          <p:cNvGrpSpPr/>
          <p:nvPr/>
        </p:nvGrpSpPr>
        <p:grpSpPr>
          <a:xfrm>
            <a:off x="1595888" y="2570672"/>
            <a:ext cx="8816196" cy="2596551"/>
            <a:chOff x="2249752" y="3027873"/>
            <a:chExt cx="8152852" cy="1915064"/>
          </a:xfrm>
          <a:solidFill>
            <a:srgbClr val="957201"/>
          </a:solidFill>
        </p:grpSpPr>
        <p:sp>
          <p:nvSpPr>
            <p:cNvPr id="4" name="Rectangle: Rounded Corners 3">
              <a:extLst>
                <a:ext uri="{FF2B5EF4-FFF2-40B4-BE49-F238E27FC236}">
                  <a16:creationId xmlns:a16="http://schemas.microsoft.com/office/drawing/2014/main" id="{1D1532F6-F955-4390-BCA3-397FF99228AF}"/>
                </a:ext>
              </a:extLst>
            </p:cNvPr>
            <p:cNvSpPr/>
            <p:nvPr/>
          </p:nvSpPr>
          <p:spPr>
            <a:xfrm>
              <a:off x="2249752" y="3027873"/>
              <a:ext cx="8044430" cy="1915064"/>
            </a:xfrm>
            <a:prstGeom prst="round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3FF1551-3F8B-449A-9E18-896701ACD7D0}"/>
                </a:ext>
              </a:extLst>
            </p:cNvPr>
            <p:cNvSpPr txBox="1"/>
            <p:nvPr/>
          </p:nvSpPr>
          <p:spPr>
            <a:xfrm>
              <a:off x="2424505" y="3541047"/>
              <a:ext cx="7978099" cy="794493"/>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Construct</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erlin Sans FB" panose="020E0602020502020306" pitchFamily="34" charset="0"/>
                </a:rPr>
                <a:t>solve</a:t>
              </a:r>
              <a:r>
                <a:rPr lang="en-US" sz="2000" dirty="0">
                  <a:effectLst>
                    <a:outerShdw blurRad="38100" dist="38100" dir="2700000" algn="tl">
                      <a:srgbClr val="000000">
                        <a:alpha val="43137"/>
                      </a:srgbClr>
                    </a:outerShdw>
                  </a:effectLst>
                </a:rPr>
                <a:t>   </a:t>
              </a: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COMBINE</a:t>
              </a:r>
              <a:r>
                <a:rPr lang="en-US" sz="2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Baskerville Old Face" panose="02020602080505020303" pitchFamily="18" charset="0"/>
                </a:rPr>
                <a:t>coordinate</a:t>
              </a:r>
              <a:r>
                <a:rPr lang="en-US" sz="2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latin typeface="Elephant" panose="02020904090505020303" pitchFamily="18" charset="0"/>
                </a:rPr>
                <a:t>integrate   </a:t>
              </a:r>
              <a:r>
                <a:rPr lang="en-US" sz="3200" b="1" i="1" dirty="0">
                  <a:effectLst>
                    <a:outerShdw blurRad="38100" dist="38100" dir="2700000" algn="tl">
                      <a:srgbClr val="000000">
                        <a:alpha val="43137"/>
                      </a:srgbClr>
                    </a:outerShdw>
                  </a:effectLst>
                  <a:latin typeface="Bell MT" panose="02020503060305020303" pitchFamily="18" charset="0"/>
                </a:rPr>
                <a:t>adapt</a:t>
              </a:r>
              <a:r>
                <a:rPr lang="en-US" sz="2800" b="1" i="1" dirty="0">
                  <a:effectLst>
                    <a:outerShdw blurRad="38100" dist="38100" dir="2700000" algn="tl">
                      <a:srgbClr val="000000">
                        <a:alpha val="43137"/>
                      </a:srgbClr>
                    </a:outerShdw>
                  </a:effectLst>
                  <a:latin typeface="Bell MT" panose="02020503060305020303" pitchFamily="18" charset="0"/>
                </a:rPr>
                <a:t>  </a:t>
              </a:r>
              <a:r>
                <a:rPr lang="en-US" sz="3200" dirty="0">
                  <a:effectLst>
                    <a:outerShdw blurRad="38100" dist="38100" dir="2700000" algn="tl">
                      <a:srgbClr val="000000">
                        <a:alpha val="43137"/>
                      </a:srgbClr>
                    </a:outerShdw>
                  </a:effectLst>
                  <a:latin typeface="Kristen ITC" panose="03050502040202030202" pitchFamily="66" charset="0"/>
                </a:rPr>
                <a:t>develop  </a:t>
              </a:r>
              <a:r>
                <a:rPr lang="en-US" sz="3200" dirty="0">
                  <a:effectLst>
                    <a:outerShdw blurRad="38100" dist="38100" dir="2700000" algn="tl">
                      <a:srgbClr val="000000">
                        <a:alpha val="43137"/>
                      </a:srgbClr>
                    </a:outerShdw>
                  </a:effectLst>
                  <a:latin typeface="Baskerville Old Face" panose="02020602080505020303" pitchFamily="18" charset="0"/>
                </a:rPr>
                <a:t>formulate</a:t>
              </a:r>
              <a:r>
                <a:rPr lang="en-US" sz="3200" dirty="0">
                  <a:effectLst>
                    <a:outerShdw blurRad="38100" dist="38100" dir="2700000" algn="tl">
                      <a:srgbClr val="000000">
                        <a:alpha val="43137"/>
                      </a:srgbClr>
                    </a:outerShdw>
                  </a:effectLst>
                  <a:latin typeface="Kristen ITC" panose="03050502040202030202" pitchFamily="66" charset="0"/>
                </a:rPr>
                <a:t> </a:t>
              </a:r>
              <a:r>
                <a:rPr lang="en-US" sz="3200" b="1" i="1" dirty="0">
                  <a:effectLst>
                    <a:outerShdw blurRad="38100" dist="38100" dir="2700000" algn="tl">
                      <a:srgbClr val="000000">
                        <a:alpha val="43137"/>
                      </a:srgbClr>
                    </a:outerShdw>
                  </a:effectLst>
                  <a:latin typeface="Curlz MT" panose="04040404050702020202" pitchFamily="82" charset="0"/>
                </a:rPr>
                <a:t>Modify</a:t>
              </a:r>
              <a:r>
                <a:rPr lang="en-US" sz="3200" dirty="0">
                  <a:effectLst>
                    <a:outerShdw blurRad="38100" dist="38100" dir="2700000" algn="tl">
                      <a:srgbClr val="000000">
                        <a:alpha val="43137"/>
                      </a:srgbClr>
                    </a:outerShdw>
                  </a:effectLst>
                  <a:latin typeface="Kristen ITC" panose="03050502040202030202" pitchFamily="66" charset="0"/>
                </a:rPr>
                <a:t>  </a:t>
              </a:r>
              <a:r>
                <a:rPr lang="en-US" sz="3200" dirty="0">
                  <a:effectLst>
                    <a:outerShdw blurRad="38100" dist="38100" dir="2700000" algn="tl">
                      <a:srgbClr val="000000">
                        <a:alpha val="43137"/>
                      </a:srgbClr>
                    </a:outerShdw>
                  </a:effectLst>
                  <a:latin typeface="Cooper Black" panose="0208090404030B020404" pitchFamily="18" charset="0"/>
                </a:rPr>
                <a:t>Improve</a:t>
              </a:r>
              <a:endParaRPr lang="en-US" sz="2000" dirty="0">
                <a:effectLst>
                  <a:outerShdw blurRad="38100" dist="38100" dir="2700000" algn="tl">
                    <a:srgbClr val="000000">
                      <a:alpha val="43137"/>
                    </a:srgbClr>
                  </a:outerShdw>
                </a:effectLst>
                <a:latin typeface="Cooper Black" panose="0208090404030B020404" pitchFamily="18" charset="0"/>
              </a:endParaRPr>
            </a:p>
          </p:txBody>
        </p:sp>
      </p:grpSp>
    </p:spTree>
    <p:extLst>
      <p:ext uri="{BB962C8B-B14F-4D97-AF65-F5344CB8AC3E}">
        <p14:creationId xmlns:p14="http://schemas.microsoft.com/office/powerpoint/2010/main" val="334804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FCB0-463E-4472-BB1B-7D395C1A4BDD}"/>
              </a:ext>
            </a:extLst>
          </p:cNvPr>
          <p:cNvSpPr>
            <a:spLocks noGrp="1"/>
          </p:cNvSpPr>
          <p:nvPr>
            <p:ph type="title"/>
          </p:nvPr>
        </p:nvSpPr>
        <p:spPr/>
        <p:txBody>
          <a:bodyPr/>
          <a:lstStyle/>
          <a:p>
            <a:r>
              <a:rPr lang="en-US" dirty="0"/>
              <a:t>Psychomotor Domain  </a:t>
            </a:r>
            <a:r>
              <a:rPr lang="en-US" sz="3200" dirty="0"/>
              <a:t>Naturalization</a:t>
            </a:r>
            <a:endParaRPr lang="en-US" dirty="0"/>
          </a:p>
        </p:txBody>
      </p:sp>
      <p:grpSp>
        <p:nvGrpSpPr>
          <p:cNvPr id="3" name="Group 2">
            <a:extLst>
              <a:ext uri="{FF2B5EF4-FFF2-40B4-BE49-F238E27FC236}">
                <a16:creationId xmlns:a16="http://schemas.microsoft.com/office/drawing/2014/main" id="{D9BC91A1-DA48-46BA-97CA-295E41C64DE6}"/>
              </a:ext>
            </a:extLst>
          </p:cNvPr>
          <p:cNvGrpSpPr/>
          <p:nvPr/>
        </p:nvGrpSpPr>
        <p:grpSpPr>
          <a:xfrm>
            <a:off x="1776641" y="2634466"/>
            <a:ext cx="8698952" cy="2596551"/>
            <a:chOff x="2416905" y="3074924"/>
            <a:chExt cx="8044430" cy="1915064"/>
          </a:xfrm>
        </p:grpSpPr>
        <p:sp>
          <p:nvSpPr>
            <p:cNvPr id="4" name="Rectangle: Rounded Corners 3">
              <a:extLst>
                <a:ext uri="{FF2B5EF4-FFF2-40B4-BE49-F238E27FC236}">
                  <a16:creationId xmlns:a16="http://schemas.microsoft.com/office/drawing/2014/main" id="{C49C8578-413F-432C-A41E-9F31F3CE0D22}"/>
                </a:ext>
              </a:extLst>
            </p:cNvPr>
            <p:cNvSpPr/>
            <p:nvPr/>
          </p:nvSpPr>
          <p:spPr>
            <a:xfrm>
              <a:off x="2416905" y="3074924"/>
              <a:ext cx="8044430" cy="1915064"/>
            </a:xfrm>
            <a:prstGeom prst="roundRect">
              <a:avLst/>
            </a:prstGeom>
            <a:solidFill>
              <a:srgbClr val="95720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AE9851C-68D7-44C8-9F3F-F227B798AD31}"/>
                </a:ext>
              </a:extLst>
            </p:cNvPr>
            <p:cNvSpPr txBox="1"/>
            <p:nvPr/>
          </p:nvSpPr>
          <p:spPr>
            <a:xfrm>
              <a:off x="3211519" y="3633966"/>
              <a:ext cx="6455203" cy="522095"/>
            </a:xfrm>
            <a:prstGeom prst="rect">
              <a:avLst/>
            </a:prstGeom>
            <a:noFill/>
          </p:spPr>
          <p:txBody>
            <a:bodyPr wrap="square" rtlCol="0">
              <a:spAutoFit/>
            </a:bodyPr>
            <a:lstStyle/>
            <a:p>
              <a:r>
                <a:rPr lang="en-US" sz="3600" i="1" dirty="0">
                  <a:effectLst>
                    <a:outerShdw blurRad="38100" dist="38100" dir="2700000" algn="tl">
                      <a:srgbClr val="000000">
                        <a:alpha val="43137"/>
                      </a:srgbClr>
                    </a:outerShdw>
                  </a:effectLst>
                </a:rPr>
                <a:t>Design</a:t>
              </a:r>
              <a:r>
                <a:rPr lang="en-US" sz="2800"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latin typeface="Berlin Sans FB" panose="020E0602020502020306" pitchFamily="34" charset="0"/>
                </a:rPr>
                <a:t>specify</a:t>
              </a:r>
              <a:r>
                <a:rPr lang="en-US" sz="2800" dirty="0">
                  <a:effectLst>
                    <a:outerShdw blurRad="38100" dist="38100" dir="2700000" algn="tl">
                      <a:srgbClr val="000000">
                        <a:alpha val="43137"/>
                      </a:srgbClr>
                    </a:outerShdw>
                  </a:effectLst>
                </a:rPr>
                <a:t>   </a:t>
              </a:r>
              <a:r>
                <a:rPr 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a:t>
              </a:r>
              <a:r>
                <a:rPr lang="en-US" sz="28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Baskerville Old Face" panose="02020602080505020303" pitchFamily="18" charset="0"/>
                </a:rPr>
                <a:t>REACT</a:t>
              </a:r>
              <a:endParaRPr lang="en-US" sz="28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8015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10C05-366B-4B19-9726-CA6DA4608F32}"/>
              </a:ext>
            </a:extLst>
          </p:cNvPr>
          <p:cNvSpPr>
            <a:spLocks noGrp="1"/>
          </p:cNvSpPr>
          <p:nvPr>
            <p:ph type="title"/>
          </p:nvPr>
        </p:nvSpPr>
        <p:spPr/>
        <p:txBody>
          <a:bodyPr/>
          <a:lstStyle/>
          <a:p>
            <a:r>
              <a:rPr lang="en-US" dirty="0"/>
              <a:t>Affective Domain     </a:t>
            </a:r>
            <a:r>
              <a:rPr lang="en-US" sz="3200" dirty="0"/>
              <a:t>Receiving</a:t>
            </a:r>
            <a:endParaRPr lang="en-US" dirty="0"/>
          </a:p>
        </p:txBody>
      </p:sp>
      <p:sp>
        <p:nvSpPr>
          <p:cNvPr id="5" name="Rectangle: Rounded Corners 4">
            <a:extLst>
              <a:ext uri="{FF2B5EF4-FFF2-40B4-BE49-F238E27FC236}">
                <a16:creationId xmlns:a16="http://schemas.microsoft.com/office/drawing/2014/main" id="{E21DBEBC-C1A5-4765-98F3-6085A2ABF80F}"/>
              </a:ext>
            </a:extLst>
          </p:cNvPr>
          <p:cNvSpPr/>
          <p:nvPr/>
        </p:nvSpPr>
        <p:spPr>
          <a:xfrm>
            <a:off x="1595231" y="2562046"/>
            <a:ext cx="8698952" cy="2596551"/>
          </a:xfrm>
          <a:prstGeom prst="roundRect">
            <a:avLst/>
          </a:prstGeom>
          <a:solidFill>
            <a:schemeClr val="accent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i="1">
                <a:solidFill>
                  <a:prstClr val="white"/>
                </a:solidFill>
                <a:effectLst>
                  <a:outerShdw blurRad="38100" dist="38100" dir="2700000" algn="tl">
                    <a:srgbClr val="000000">
                      <a:alpha val="43137"/>
                    </a:srgbClr>
                  </a:outerShdw>
                </a:effectLst>
              </a:rPr>
              <a:t>ask</a:t>
            </a:r>
            <a:r>
              <a:rPr lang="en-US" sz="2400">
                <a:solidFill>
                  <a:prstClr val="white"/>
                </a:solidFill>
                <a:effectLst>
                  <a:outerShdw blurRad="38100" dist="38100" dir="2700000" algn="tl">
                    <a:srgbClr val="000000">
                      <a:alpha val="43137"/>
                    </a:srgbClr>
                  </a:outerShdw>
                </a:effectLst>
              </a:rPr>
              <a:t>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chooses  </a:t>
            </a:r>
            <a:r>
              <a:rPr lang="en-US" sz="28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DESCRIBES</a:t>
            </a:r>
            <a:r>
              <a:rPr lang="en-US" sz="2400">
                <a:solidFill>
                  <a:prstClr val="white"/>
                </a:solidFill>
                <a:effectLst>
                  <a:outerShdw blurRad="38100" dist="38100" dir="2700000" algn="tl">
                    <a:srgbClr val="000000">
                      <a:alpha val="43137"/>
                    </a:srgbClr>
                  </a:outerShdw>
                </a:effectLst>
              </a:rPr>
              <a:t>   </a:t>
            </a:r>
            <a:r>
              <a:rPr lang="en-US" sz="3200" b="1">
                <a:solidFill>
                  <a:prstClr val="white"/>
                </a:solidFill>
                <a:effectLst>
                  <a:outerShdw blurRad="38100" dist="38100" dir="2700000" algn="tl">
                    <a:srgbClr val="000000">
                      <a:alpha val="43137"/>
                    </a:srgbClr>
                  </a:outerShdw>
                </a:effectLst>
                <a:latin typeface="Baskerville Old Face" panose="02020602080505020303" pitchFamily="18" charset="0"/>
              </a:rPr>
              <a:t>Follows</a:t>
            </a:r>
            <a:r>
              <a:rPr lang="en-US" sz="2400">
                <a:solidFill>
                  <a:prstClr val="white"/>
                </a:solidFill>
                <a:effectLst>
                  <a:outerShdw blurRad="38100" dist="38100" dir="2700000" algn="tl">
                    <a:srgbClr val="000000">
                      <a:alpha val="43137"/>
                    </a:srgbClr>
                  </a:outerShdw>
                </a:effectLst>
              </a:rPr>
              <a:t>   </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gives Holds  </a:t>
            </a:r>
            <a:r>
              <a:rPr lang="en-US" sz="3600" b="1" i="1">
                <a:solidFill>
                  <a:prstClr val="white"/>
                </a:solidFill>
                <a:effectLst>
                  <a:outerShdw blurRad="38100" dist="38100" dir="2700000" algn="tl">
                    <a:srgbClr val="000000">
                      <a:alpha val="43137"/>
                    </a:srgbClr>
                  </a:outerShdw>
                </a:effectLst>
                <a:latin typeface="Bell MT" panose="02020503060305020303" pitchFamily="18" charset="0"/>
              </a:rPr>
              <a:t>selects</a:t>
            </a:r>
            <a:r>
              <a:rPr lang="en-US" sz="2400">
                <a:solidFill>
                  <a:prstClr val="white"/>
                </a:solidFill>
                <a:effectLst>
                  <a:outerShdw blurRad="38100" dist="38100" dir="2700000" algn="tl">
                    <a:srgbClr val="000000">
                      <a:alpha val="43137"/>
                    </a:srgbClr>
                  </a:outerShdw>
                </a:effectLst>
              </a:rPr>
              <a:t>  </a:t>
            </a:r>
            <a:r>
              <a:rPr lang="en-US" sz="2400">
                <a:solidFill>
                  <a:prstClr val="white"/>
                </a:solidFill>
                <a:effectLst>
                  <a:outerShdw blurRad="38100" dist="38100" dir="2700000" algn="tl">
                    <a:srgbClr val="000000">
                      <a:alpha val="43137"/>
                    </a:srgbClr>
                  </a:outerShdw>
                </a:effectLst>
                <a:latin typeface="Impact" panose="020B0806030902050204" pitchFamily="34" charset="0"/>
              </a:rPr>
              <a:t>  </a:t>
            </a:r>
            <a:r>
              <a:rPr lang="en-US" sz="3600">
                <a:solidFill>
                  <a:prstClr val="white"/>
                </a:solidFill>
                <a:effectLst>
                  <a:outerShdw blurRad="38100" dist="38100" dir="2700000" algn="tl">
                    <a:srgbClr val="000000">
                      <a:alpha val="43137"/>
                    </a:srgbClr>
                  </a:outerShdw>
                </a:effectLst>
                <a:latin typeface="Kristen ITC" panose="03050502040202030202" pitchFamily="66" charset="0"/>
              </a:rPr>
              <a:t>relies</a:t>
            </a:r>
            <a:r>
              <a:rPr lang="en-US" sz="2400">
                <a:solidFill>
                  <a:prstClr val="white"/>
                </a:solidFill>
                <a:effectLst>
                  <a:outerShdw blurRad="38100" dist="38100" dir="2700000" algn="tl">
                    <a:srgbClr val="000000">
                      <a:alpha val="43137"/>
                    </a:srgbClr>
                  </a:outerShdw>
                </a:effectLst>
              </a:rPr>
              <a:t>  </a:t>
            </a:r>
            <a:r>
              <a:rPr lang="en-US" sz="2800" b="1" i="1">
                <a:solidFill>
                  <a:prstClr val="white"/>
                </a:solidFill>
                <a:effectLst>
                  <a:outerShdw blurRad="38100" dist="38100" dir="2700000" algn="tl">
                    <a:srgbClr val="000000">
                      <a:alpha val="43137"/>
                    </a:srgbClr>
                  </a:outerShdw>
                </a:effectLst>
              </a:rPr>
              <a:t>uses</a:t>
            </a:r>
            <a:endParaRPr lang="en-US" sz="24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238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6AA-B6A5-4D8F-BA40-209B0FFBA870}"/>
              </a:ext>
            </a:extLst>
          </p:cNvPr>
          <p:cNvSpPr>
            <a:spLocks noGrp="1"/>
          </p:cNvSpPr>
          <p:nvPr>
            <p:ph type="title"/>
          </p:nvPr>
        </p:nvSpPr>
        <p:spPr/>
        <p:txBody>
          <a:bodyPr/>
          <a:lstStyle/>
          <a:p>
            <a:r>
              <a:rPr lang="en-US" dirty="0"/>
              <a:t>Affective Domain    </a:t>
            </a:r>
            <a:r>
              <a:rPr lang="en-US" sz="3200" dirty="0"/>
              <a:t>Responding</a:t>
            </a:r>
            <a:endParaRPr lang="en-US" dirty="0"/>
          </a:p>
        </p:txBody>
      </p:sp>
      <p:sp>
        <p:nvSpPr>
          <p:cNvPr id="4" name="Rectangle: Rounded Corners 3">
            <a:extLst>
              <a:ext uri="{FF2B5EF4-FFF2-40B4-BE49-F238E27FC236}">
                <a16:creationId xmlns:a16="http://schemas.microsoft.com/office/drawing/2014/main" id="{EF11936E-AADC-411B-9E79-FCAED4B7F522}"/>
              </a:ext>
            </a:extLst>
          </p:cNvPr>
          <p:cNvSpPr/>
          <p:nvPr/>
        </p:nvSpPr>
        <p:spPr>
          <a:xfrm>
            <a:off x="1595231" y="2562046"/>
            <a:ext cx="8698952" cy="2596551"/>
          </a:xfrm>
          <a:prstGeom prst="roundRect">
            <a:avLst/>
          </a:prstGeom>
          <a:solidFill>
            <a:schemeClr val="accent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i="1">
                <a:solidFill>
                  <a:prstClr val="white"/>
                </a:solidFill>
                <a:effectLst>
                  <a:outerShdw blurRad="38100" dist="38100" dir="2700000" algn="tl">
                    <a:srgbClr val="000000">
                      <a:alpha val="43137"/>
                    </a:srgbClr>
                  </a:outerShdw>
                </a:effectLst>
              </a:rPr>
              <a:t>Answers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assists  </a:t>
            </a:r>
            <a:r>
              <a:rPr lang="en-US" sz="28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AIDS</a:t>
            </a:r>
            <a:r>
              <a:rPr lang="en-US" sz="2400">
                <a:solidFill>
                  <a:prstClr val="white"/>
                </a:solidFill>
                <a:effectLst>
                  <a:outerShdw blurRad="38100" dist="38100" dir="2700000" algn="tl">
                    <a:srgbClr val="000000">
                      <a:alpha val="43137"/>
                    </a:srgbClr>
                  </a:outerShdw>
                </a:effectLst>
              </a:rPr>
              <a:t>   </a:t>
            </a:r>
            <a:r>
              <a:rPr lang="en-US" sz="3200" b="1">
                <a:solidFill>
                  <a:prstClr val="white"/>
                </a:solidFill>
                <a:effectLst>
                  <a:outerShdw blurRad="38100" dist="38100" dir="2700000" algn="tl">
                    <a:srgbClr val="000000">
                      <a:alpha val="43137"/>
                    </a:srgbClr>
                  </a:outerShdw>
                </a:effectLst>
                <a:latin typeface="Baskerville Old Face" panose="02020602080505020303" pitchFamily="18" charset="0"/>
              </a:rPr>
              <a:t>Complies</a:t>
            </a:r>
            <a:r>
              <a:rPr lang="en-US" sz="2400">
                <a:solidFill>
                  <a:prstClr val="white"/>
                </a:solidFill>
                <a:effectLst>
                  <a:outerShdw blurRad="38100" dist="38100" dir="2700000" algn="tl">
                    <a:srgbClr val="000000">
                      <a:alpha val="43137"/>
                    </a:srgbClr>
                  </a:outerShdw>
                </a:effectLst>
              </a:rPr>
              <a:t>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conforms</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a:t>
            </a:r>
            <a:r>
              <a:rPr lang="en-US" sz="3200">
                <a:solidFill>
                  <a:prstClr val="white"/>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Performs</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a:t>
            </a:r>
            <a:r>
              <a:rPr lang="en-US" sz="3600" b="1" i="1">
                <a:solidFill>
                  <a:prstClr val="white"/>
                </a:solidFill>
                <a:effectLst>
                  <a:outerShdw blurRad="38100" dist="38100" dir="2700000" algn="tl">
                    <a:srgbClr val="000000">
                      <a:alpha val="43137"/>
                    </a:srgbClr>
                  </a:outerShdw>
                </a:effectLst>
                <a:latin typeface="Bell MT" panose="02020503060305020303" pitchFamily="18" charset="0"/>
              </a:rPr>
              <a:t>practices</a:t>
            </a:r>
            <a:r>
              <a:rPr lang="en-US" sz="2400">
                <a:solidFill>
                  <a:prstClr val="white"/>
                </a:solidFill>
                <a:effectLst>
                  <a:outerShdw blurRad="38100" dist="38100" dir="2700000" algn="tl">
                    <a:srgbClr val="000000">
                      <a:alpha val="43137"/>
                    </a:srgbClr>
                  </a:outerShdw>
                </a:effectLst>
              </a:rPr>
              <a:t>  </a:t>
            </a:r>
            <a:r>
              <a:rPr lang="en-US" sz="2400">
                <a:solidFill>
                  <a:prstClr val="white"/>
                </a:solidFill>
                <a:effectLst>
                  <a:outerShdw blurRad="38100" dist="38100" dir="2700000" algn="tl">
                    <a:srgbClr val="000000">
                      <a:alpha val="43137"/>
                    </a:srgbClr>
                  </a:outerShdw>
                </a:effectLst>
                <a:latin typeface="Impact" panose="020B0806030902050204" pitchFamily="34" charset="0"/>
              </a:rPr>
              <a:t>  </a:t>
            </a:r>
            <a:r>
              <a:rPr lang="en-US" sz="3600">
                <a:solidFill>
                  <a:prstClr val="white"/>
                </a:solidFill>
                <a:effectLst>
                  <a:outerShdw blurRad="38100" dist="38100" dir="2700000" algn="tl">
                    <a:srgbClr val="000000">
                      <a:alpha val="43137"/>
                    </a:srgbClr>
                  </a:outerShdw>
                </a:effectLst>
                <a:latin typeface="Kristen ITC" panose="03050502040202030202" pitchFamily="66" charset="0"/>
              </a:rPr>
              <a:t>presents</a:t>
            </a:r>
            <a:r>
              <a:rPr lang="en-US" sz="2400">
                <a:solidFill>
                  <a:prstClr val="white"/>
                </a:solidFill>
                <a:effectLst>
                  <a:outerShdw blurRad="38100" dist="38100" dir="2700000" algn="tl">
                    <a:srgbClr val="000000">
                      <a:alpha val="43137"/>
                    </a:srgbClr>
                  </a:outerShdw>
                </a:effectLst>
              </a:rPr>
              <a:t>  </a:t>
            </a:r>
            <a:r>
              <a:rPr lang="en-US" sz="2800" b="1" i="1">
                <a:solidFill>
                  <a:prstClr val="white"/>
                </a:solidFill>
                <a:effectLst>
                  <a:outerShdw blurRad="38100" dist="38100" dir="2700000" algn="tl">
                    <a:srgbClr val="000000">
                      <a:alpha val="43137"/>
                    </a:srgbClr>
                  </a:outerShdw>
                </a:effectLst>
              </a:rPr>
              <a:t>reads </a:t>
            </a:r>
            <a:r>
              <a:rPr lang="en-US" sz="2800" b="1" i="1">
                <a:solidFill>
                  <a:prstClr val="white"/>
                </a:solidFill>
                <a:effectLst>
                  <a:outerShdw blurRad="38100" dist="38100" dir="2700000" algn="tl">
                    <a:srgbClr val="000000">
                      <a:alpha val="43137"/>
                    </a:srgbClr>
                  </a:outerShdw>
                </a:effectLst>
                <a:latin typeface="Bell MT" panose="02020503060305020303" pitchFamily="18" charset="0"/>
              </a:rPr>
              <a:t>Recites</a:t>
            </a:r>
            <a:r>
              <a:rPr lang="en-US" sz="2800" b="1" i="1">
                <a:solidFill>
                  <a:prstClr val="white"/>
                </a:solidFill>
                <a:effectLst>
                  <a:outerShdw blurRad="38100" dist="38100" dir="2700000" algn="tl">
                    <a:srgbClr val="000000">
                      <a:alpha val="43137"/>
                    </a:srgbClr>
                  </a:outerShdw>
                </a:effectLst>
              </a:rPr>
              <a:t> reports </a:t>
            </a:r>
            <a:r>
              <a:rPr lang="en-US" sz="2800" b="1" i="1">
                <a:solidFill>
                  <a:prstClr val="white"/>
                </a:solidFill>
                <a:effectLst>
                  <a:outerShdw blurRad="38100" dist="38100" dir="2700000" algn="tl">
                    <a:srgbClr val="000000">
                      <a:alpha val="43137"/>
                    </a:srgbClr>
                  </a:outerShdw>
                </a:effectLst>
                <a:latin typeface="Colonna MT" panose="04020805060202030203" pitchFamily="82" charset="0"/>
              </a:rPr>
              <a:t>SELECTS</a:t>
            </a:r>
            <a:r>
              <a:rPr lang="en-US" sz="2800" b="1" i="1">
                <a:solidFill>
                  <a:prstClr val="white"/>
                </a:solidFill>
                <a:effectLst>
                  <a:outerShdw blurRad="38100" dist="38100" dir="2700000" algn="tl">
                    <a:srgbClr val="000000">
                      <a:alpha val="43137"/>
                    </a:srgbClr>
                  </a:outerShdw>
                </a:effectLst>
              </a:rPr>
              <a:t> Tells </a:t>
            </a:r>
            <a:r>
              <a:rPr lang="en-US" sz="2800" i="1">
                <a:solidFill>
                  <a:prstClr val="white"/>
                </a:solidFill>
                <a:effectLst>
                  <a:outerShdw blurRad="38100" dist="38100" dir="2700000" algn="tl">
                    <a:srgbClr val="000000">
                      <a:alpha val="43137"/>
                    </a:srgbClr>
                  </a:outerShdw>
                </a:effectLst>
                <a:latin typeface="Georgia" panose="02040502050405020303" pitchFamily="18" charset="0"/>
              </a:rPr>
              <a:t>writes</a:t>
            </a:r>
            <a:endParaRPr lang="en-US" sz="2400" dirty="0">
              <a:solidFill>
                <a:prstClr val="white"/>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2604084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62C-3AA5-4106-A898-2A20BCC23B95}"/>
              </a:ext>
            </a:extLst>
          </p:cNvPr>
          <p:cNvSpPr>
            <a:spLocks noGrp="1"/>
          </p:cNvSpPr>
          <p:nvPr>
            <p:ph type="title"/>
          </p:nvPr>
        </p:nvSpPr>
        <p:spPr/>
        <p:txBody>
          <a:bodyPr/>
          <a:lstStyle/>
          <a:p>
            <a:r>
              <a:rPr lang="en-US" dirty="0"/>
              <a:t>Affective Domain     </a:t>
            </a:r>
            <a:r>
              <a:rPr lang="en-US" sz="3200" dirty="0"/>
              <a:t>Valuing</a:t>
            </a:r>
            <a:endParaRPr lang="en-US" dirty="0"/>
          </a:p>
        </p:txBody>
      </p:sp>
      <p:sp>
        <p:nvSpPr>
          <p:cNvPr id="4" name="Rectangle: Rounded Corners 3">
            <a:extLst>
              <a:ext uri="{FF2B5EF4-FFF2-40B4-BE49-F238E27FC236}">
                <a16:creationId xmlns:a16="http://schemas.microsoft.com/office/drawing/2014/main" id="{1641935B-62B7-4DF0-A84B-1AAB70F7ACA4}"/>
              </a:ext>
            </a:extLst>
          </p:cNvPr>
          <p:cNvSpPr/>
          <p:nvPr/>
        </p:nvSpPr>
        <p:spPr>
          <a:xfrm>
            <a:off x="1595231" y="2562046"/>
            <a:ext cx="8698952" cy="2596551"/>
          </a:xfrm>
          <a:prstGeom prst="roundRect">
            <a:avLst/>
          </a:prstGeom>
          <a:solidFill>
            <a:schemeClr val="accent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i="1">
                <a:solidFill>
                  <a:prstClr val="white"/>
                </a:solidFill>
                <a:effectLst>
                  <a:outerShdw blurRad="38100" dist="38100" dir="2700000" algn="tl">
                    <a:srgbClr val="000000">
                      <a:alpha val="43137"/>
                    </a:srgbClr>
                  </a:outerShdw>
                </a:effectLst>
              </a:rPr>
              <a:t>Completes</a:t>
            </a:r>
            <a:r>
              <a:rPr lang="en-US" sz="3600" i="1">
                <a:solidFill>
                  <a:prstClr val="white"/>
                </a:solidFill>
                <a:effectLst>
                  <a:outerShdw blurRad="38100" dist="38100" dir="2700000" algn="tl">
                    <a:srgbClr val="000000">
                      <a:alpha val="43137"/>
                    </a:srgbClr>
                  </a:outerShdw>
                </a:effectLst>
              </a:rPr>
              <a:t>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demonstrates  </a:t>
            </a:r>
            <a:r>
              <a:rPr lang="en-US" sz="2800"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differentiates</a:t>
            </a:r>
            <a:r>
              <a:rPr lang="en-US" sz="2400">
                <a:solidFill>
                  <a:prstClr val="white"/>
                </a:solidFill>
                <a:effectLst>
                  <a:outerShdw blurRad="38100" dist="38100" dir="2700000" algn="tl">
                    <a:srgbClr val="000000">
                      <a:alpha val="43137"/>
                    </a:srgbClr>
                  </a:outerShdw>
                </a:effectLst>
              </a:rPr>
              <a:t>   </a:t>
            </a:r>
            <a:r>
              <a:rPr lang="en-US" sz="3200" b="1">
                <a:solidFill>
                  <a:prstClr val="white"/>
                </a:solidFill>
                <a:effectLst>
                  <a:outerShdw blurRad="38100" dist="38100" dir="2700000" algn="tl">
                    <a:srgbClr val="000000">
                      <a:alpha val="43137"/>
                    </a:srgbClr>
                  </a:outerShdw>
                </a:effectLst>
                <a:latin typeface="Baskerville Old Face" panose="02020602080505020303" pitchFamily="18" charset="0"/>
              </a:rPr>
              <a:t>EXPLAINS</a:t>
            </a:r>
            <a:r>
              <a:rPr lang="en-US" sz="2400">
                <a:solidFill>
                  <a:prstClr val="white"/>
                </a:solidFill>
                <a:effectLst>
                  <a:outerShdw blurRad="38100" dist="38100" dir="2700000" algn="tl">
                    <a:srgbClr val="000000">
                      <a:alpha val="43137"/>
                    </a:srgbClr>
                  </a:outerShdw>
                </a:effectLst>
              </a:rPr>
              <a:t>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follows </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a:t>
            </a:r>
            <a:r>
              <a:rPr lang="en-US" sz="3200">
                <a:solidFill>
                  <a:prstClr val="white"/>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Forms</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a:t>
            </a:r>
            <a:r>
              <a:rPr lang="en-US" sz="3600" b="1" i="1">
                <a:solidFill>
                  <a:prstClr val="white"/>
                </a:solidFill>
                <a:effectLst>
                  <a:outerShdw blurRad="38100" dist="38100" dir="2700000" algn="tl">
                    <a:srgbClr val="000000">
                      <a:alpha val="43137"/>
                    </a:srgbClr>
                  </a:outerShdw>
                </a:effectLst>
                <a:latin typeface="Bell MT" panose="02020503060305020303" pitchFamily="18" charset="0"/>
              </a:rPr>
              <a:t>initiates</a:t>
            </a:r>
            <a:r>
              <a:rPr lang="en-US" sz="2400">
                <a:solidFill>
                  <a:prstClr val="white"/>
                </a:solidFill>
                <a:effectLst>
                  <a:outerShdw blurRad="38100" dist="38100" dir="2700000" algn="tl">
                    <a:srgbClr val="000000">
                      <a:alpha val="43137"/>
                    </a:srgbClr>
                  </a:outerShdw>
                </a:effectLst>
              </a:rPr>
              <a:t>  </a:t>
            </a:r>
            <a:r>
              <a:rPr lang="en-US" sz="2400">
                <a:solidFill>
                  <a:prstClr val="white"/>
                </a:solidFill>
                <a:effectLst>
                  <a:outerShdw blurRad="38100" dist="38100" dir="2700000" algn="tl">
                    <a:srgbClr val="000000">
                      <a:alpha val="43137"/>
                    </a:srgbClr>
                  </a:outerShdw>
                </a:effectLst>
                <a:latin typeface="Impact" panose="020B0806030902050204" pitchFamily="34" charset="0"/>
              </a:rPr>
              <a:t>  </a:t>
            </a:r>
            <a:r>
              <a:rPr lang="en-US" sz="3600">
                <a:solidFill>
                  <a:prstClr val="white"/>
                </a:solidFill>
                <a:effectLst>
                  <a:outerShdw blurRad="38100" dist="38100" dir="2700000" algn="tl">
                    <a:srgbClr val="000000">
                      <a:alpha val="43137"/>
                    </a:srgbClr>
                  </a:outerShdw>
                </a:effectLst>
                <a:latin typeface="Kristen ITC" panose="03050502040202030202" pitchFamily="66" charset="0"/>
              </a:rPr>
              <a:t>Invites</a:t>
            </a:r>
            <a:r>
              <a:rPr lang="en-US" sz="2400">
                <a:solidFill>
                  <a:prstClr val="white"/>
                </a:solidFill>
                <a:effectLst>
                  <a:outerShdw blurRad="38100" dist="38100" dir="2700000" algn="tl">
                    <a:srgbClr val="000000">
                      <a:alpha val="43137"/>
                    </a:srgbClr>
                  </a:outerShdw>
                </a:effectLst>
              </a:rPr>
              <a:t>  </a:t>
            </a:r>
            <a:r>
              <a:rPr lang="en-US" sz="2800" b="1" i="1">
                <a:solidFill>
                  <a:prstClr val="white"/>
                </a:solidFill>
                <a:effectLst>
                  <a:outerShdw blurRad="38100" dist="38100" dir="2700000" algn="tl">
                    <a:srgbClr val="000000">
                      <a:alpha val="43137"/>
                    </a:srgbClr>
                  </a:outerShdw>
                </a:effectLst>
              </a:rPr>
              <a:t>joins  </a:t>
            </a:r>
            <a:r>
              <a:rPr lang="en-US" sz="2800" b="1" i="1">
                <a:solidFill>
                  <a:prstClr val="white"/>
                </a:solidFill>
                <a:effectLst>
                  <a:outerShdw blurRad="38100" dist="38100" dir="2700000" algn="tl">
                    <a:srgbClr val="000000">
                      <a:alpha val="43137"/>
                    </a:srgbClr>
                  </a:outerShdw>
                </a:effectLst>
                <a:latin typeface="Bell MT" panose="02020503060305020303" pitchFamily="18" charset="0"/>
              </a:rPr>
              <a:t>Justifies</a:t>
            </a:r>
            <a:r>
              <a:rPr lang="en-US" sz="2800" b="1" i="1">
                <a:solidFill>
                  <a:prstClr val="white"/>
                </a:solidFill>
                <a:effectLst>
                  <a:outerShdw blurRad="38100" dist="38100" dir="2700000" algn="tl">
                    <a:srgbClr val="000000">
                      <a:alpha val="43137"/>
                    </a:srgbClr>
                  </a:outerShdw>
                </a:effectLst>
              </a:rPr>
              <a:t>  </a:t>
            </a:r>
            <a:r>
              <a:rPr lang="en-US" sz="28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Proposes</a:t>
            </a:r>
            <a:r>
              <a:rPr lang="en-US" sz="2800" b="1" i="1">
                <a:solidFill>
                  <a:prstClr val="white"/>
                </a:solidFill>
                <a:effectLst>
                  <a:outerShdw blurRad="38100" dist="38100" dir="2700000" algn="tl">
                    <a:srgbClr val="000000">
                      <a:alpha val="43137"/>
                    </a:srgbClr>
                  </a:outerShdw>
                </a:effectLst>
              </a:rPr>
              <a:t> </a:t>
            </a:r>
            <a:r>
              <a:rPr lang="en-US" sz="2800" b="1" i="1">
                <a:solidFill>
                  <a:prstClr val="white"/>
                </a:solidFill>
                <a:effectLst>
                  <a:outerShdw blurRad="38100" dist="38100" dir="2700000" algn="tl">
                    <a:srgbClr val="000000">
                      <a:alpha val="43137"/>
                    </a:srgbClr>
                  </a:outerShdw>
                </a:effectLst>
                <a:latin typeface="Bell MT" panose="02020503060305020303" pitchFamily="18" charset="0"/>
              </a:rPr>
              <a:t>reads</a:t>
            </a:r>
            <a:r>
              <a:rPr lang="en-US" sz="2800" b="1" i="1">
                <a:solidFill>
                  <a:prstClr val="white"/>
                </a:solidFill>
                <a:effectLst>
                  <a:outerShdw blurRad="38100" dist="38100" dir="2700000" algn="tl">
                    <a:srgbClr val="000000">
                      <a:alpha val="43137"/>
                    </a:srgbClr>
                  </a:outerShdw>
                </a:effectLst>
              </a:rPr>
              <a:t>  reports  </a:t>
            </a:r>
            <a:r>
              <a:rPr lang="en-US" sz="2800" b="1" i="1">
                <a:solidFill>
                  <a:prstClr val="white"/>
                </a:solidFill>
                <a:effectLst>
                  <a:outerShdw blurRad="38100" dist="38100" dir="2700000" algn="tl">
                    <a:srgbClr val="000000">
                      <a:alpha val="43137"/>
                    </a:srgbClr>
                  </a:outerShdw>
                </a:effectLst>
                <a:latin typeface="Colonna MT" panose="04020805060202030203" pitchFamily="82" charset="0"/>
              </a:rPr>
              <a:t>SELECTS</a:t>
            </a:r>
            <a:r>
              <a:rPr lang="en-US" sz="2800" b="1" i="1">
                <a:solidFill>
                  <a:prstClr val="white"/>
                </a:solidFill>
                <a:effectLst>
                  <a:outerShdw blurRad="38100" dist="38100" dir="2700000" algn="tl">
                    <a:srgbClr val="000000">
                      <a:alpha val="43137"/>
                    </a:srgbClr>
                  </a:outerShdw>
                </a:effectLst>
              </a:rPr>
              <a:t>  Studies  </a:t>
            </a:r>
            <a:r>
              <a:rPr lang="en-US" sz="2800" i="1">
                <a:solidFill>
                  <a:prstClr val="white"/>
                </a:solidFill>
                <a:effectLst>
                  <a:outerShdw blurRad="38100" dist="38100" dir="2700000" algn="tl">
                    <a:srgbClr val="000000">
                      <a:alpha val="43137"/>
                    </a:srgbClr>
                  </a:outerShdw>
                </a:effectLst>
                <a:latin typeface="Georgia" panose="02040502050405020303" pitchFamily="18" charset="0"/>
              </a:rPr>
              <a:t>works</a:t>
            </a:r>
            <a:endParaRPr lang="en-US" sz="2400" dirty="0">
              <a:solidFill>
                <a:prstClr val="white"/>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232137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AFA-8FF4-4378-8CAF-CEE1D607AA08}"/>
              </a:ext>
            </a:extLst>
          </p:cNvPr>
          <p:cNvSpPr>
            <a:spLocks noGrp="1"/>
          </p:cNvSpPr>
          <p:nvPr>
            <p:ph type="title"/>
          </p:nvPr>
        </p:nvSpPr>
        <p:spPr/>
        <p:txBody>
          <a:bodyPr/>
          <a:lstStyle/>
          <a:p>
            <a:r>
              <a:rPr lang="en-US" dirty="0"/>
              <a:t>Affective Domain    </a:t>
            </a:r>
            <a:r>
              <a:rPr lang="en-US" sz="3200" dirty="0"/>
              <a:t>Organization by Values</a:t>
            </a:r>
            <a:endParaRPr lang="en-US" dirty="0"/>
          </a:p>
        </p:txBody>
      </p:sp>
      <p:grpSp>
        <p:nvGrpSpPr>
          <p:cNvPr id="3" name="Group 2">
            <a:extLst>
              <a:ext uri="{FF2B5EF4-FFF2-40B4-BE49-F238E27FC236}">
                <a16:creationId xmlns:a16="http://schemas.microsoft.com/office/drawing/2014/main" id="{4C11EABE-501C-4E85-A967-0FC2D5369815}"/>
              </a:ext>
            </a:extLst>
          </p:cNvPr>
          <p:cNvGrpSpPr/>
          <p:nvPr/>
        </p:nvGrpSpPr>
        <p:grpSpPr>
          <a:xfrm>
            <a:off x="1595231" y="2562046"/>
            <a:ext cx="8698952" cy="2596551"/>
            <a:chOff x="2249144" y="3021511"/>
            <a:chExt cx="8044430" cy="1915064"/>
          </a:xfrm>
          <a:solidFill>
            <a:schemeClr val="bg1">
              <a:lumMod val="75000"/>
              <a:lumOff val="25000"/>
            </a:schemeClr>
          </a:solidFill>
        </p:grpSpPr>
        <p:sp>
          <p:nvSpPr>
            <p:cNvPr id="4" name="Rectangle: Rounded Corners 3">
              <a:extLst>
                <a:ext uri="{FF2B5EF4-FFF2-40B4-BE49-F238E27FC236}">
                  <a16:creationId xmlns:a16="http://schemas.microsoft.com/office/drawing/2014/main" id="{4A71FD17-7B91-44B2-BAC1-AE61E71C98AB}"/>
                </a:ext>
              </a:extLst>
            </p:cNvPr>
            <p:cNvSpPr/>
            <p:nvPr/>
          </p:nvSpPr>
          <p:spPr>
            <a:xfrm>
              <a:off x="2249144" y="3021511"/>
              <a:ext cx="8044430" cy="1915064"/>
            </a:xfrm>
            <a:prstGeom prst="roundRect">
              <a:avLst/>
            </a:prstGeom>
            <a:solidFill>
              <a:schemeClr val="accent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BF342EDF-0C0B-485E-A74C-DCEF322BFC8C}"/>
                </a:ext>
              </a:extLst>
            </p:cNvPr>
            <p:cNvSpPr txBox="1"/>
            <p:nvPr/>
          </p:nvSpPr>
          <p:spPr>
            <a:xfrm>
              <a:off x="2518015" y="3173200"/>
              <a:ext cx="7666234" cy="1657085"/>
            </a:xfrm>
            <a:prstGeom prst="rect">
              <a:avLst/>
            </a:prstGeom>
            <a:noFill/>
          </p:spPr>
          <p:txBody>
            <a:bodyPr wrap="square" rtlCol="0">
              <a:spAutoFit/>
            </a:bodyPr>
            <a:lstStyle/>
            <a:p>
              <a:r>
                <a:rPr lang="en-US" sz="3600" i="1" dirty="0">
                  <a:effectLst>
                    <a:outerShdw blurRad="38100" dist="38100" dir="2700000" algn="tl">
                      <a:srgbClr val="000000">
                        <a:alpha val="43137"/>
                      </a:srgbClr>
                    </a:outerShdw>
                  </a:effectLst>
                </a:rPr>
                <a:t>Alters </a:t>
              </a:r>
              <a:r>
                <a:rPr lang="en-US" sz="3600" i="1" dirty="0">
                  <a:effectLst>
                    <a:outerShdw blurRad="38100" dist="38100" dir="2700000" algn="tl">
                      <a:srgbClr val="000000">
                        <a:alpha val="43137"/>
                      </a:srgbClr>
                    </a:outerShdw>
                  </a:effectLst>
                  <a:latin typeface="Algerian" panose="04020705040A02060702" pitchFamily="82" charset="0"/>
                </a:rPr>
                <a:t>Adheres </a:t>
              </a:r>
              <a:r>
                <a:rPr lang="en-US" sz="2800" dirty="0">
                  <a:effectLst>
                    <a:outerShdw blurRad="38100" dist="38100" dir="2700000" algn="tl">
                      <a:srgbClr val="000000">
                        <a:alpha val="43137"/>
                      </a:srgbClr>
                    </a:outerShdw>
                  </a:effectLst>
                  <a:latin typeface="Elephant" panose="02020904090505020303" pitchFamily="18" charset="0"/>
                </a:rPr>
                <a:t>arranges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COMBINDS</a:t>
              </a:r>
              <a:r>
                <a:rPr lang="en-US" sz="2400"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latin typeface="Baskerville Old Face" panose="02020602080505020303" pitchFamily="18" charset="0"/>
                </a:rPr>
                <a:t>Compares</a:t>
              </a:r>
              <a:r>
                <a:rPr lang="en-US" sz="24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latin typeface="Elephant" panose="02020904090505020303" pitchFamily="18" charset="0"/>
                </a:rPr>
                <a:t>completes</a:t>
              </a:r>
              <a:r>
                <a:rPr lang="en-US" sz="3200" dirty="0">
                  <a:effectLst>
                    <a:outerShdw blurRad="38100" dist="38100" dir="2700000" algn="tl">
                      <a:srgbClr val="000000">
                        <a:alpha val="43137"/>
                      </a:srgbClr>
                    </a:outerShdw>
                  </a:effectLst>
                  <a:latin typeface="Elephant" panose="02020904090505020303" pitchFamily="18" charset="0"/>
                </a:rPr>
                <a:t>  </a:t>
              </a:r>
              <a:r>
                <a:rPr lang="en-US" sz="32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Defends</a:t>
              </a:r>
              <a:r>
                <a:rPr lang="en-US" sz="3200" dirty="0">
                  <a:effectLst>
                    <a:outerShdw blurRad="38100" dist="38100" dir="2700000" algn="tl">
                      <a:srgbClr val="000000">
                        <a:alpha val="43137"/>
                      </a:srgbClr>
                    </a:outerShdw>
                  </a:effectLst>
                  <a:latin typeface="Elephant" panose="02020904090505020303" pitchFamily="18" charset="0"/>
                </a:rPr>
                <a:t>  </a:t>
              </a:r>
              <a:r>
                <a:rPr lang="en-US" sz="3600" b="1" i="1" dirty="0">
                  <a:effectLst>
                    <a:outerShdw blurRad="38100" dist="38100" dir="2700000" algn="tl">
                      <a:srgbClr val="000000">
                        <a:alpha val="43137"/>
                      </a:srgbClr>
                    </a:outerShdw>
                  </a:effectLst>
                  <a:latin typeface="Bell MT" panose="02020503060305020303" pitchFamily="18" charset="0"/>
                </a:rPr>
                <a:t>explains</a:t>
              </a:r>
              <a:r>
                <a:rPr lang="en-US" sz="24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latin typeface="Impact" panose="020B0806030902050204" pitchFamily="34" charset="0"/>
                </a:rPr>
                <a:t>  </a:t>
              </a:r>
              <a:r>
                <a:rPr lang="en-US" sz="3200" dirty="0">
                  <a:effectLst>
                    <a:outerShdw blurRad="38100" dist="38100" dir="2700000" algn="tl">
                      <a:srgbClr val="000000">
                        <a:alpha val="43137"/>
                      </a:srgbClr>
                    </a:outerShdw>
                  </a:effectLst>
                  <a:latin typeface="Kristen ITC" panose="03050502040202030202" pitchFamily="66" charset="0"/>
                </a:rPr>
                <a:t>formulates</a:t>
              </a:r>
              <a:r>
                <a:rPr lang="en-US" sz="2400"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identifies  </a:t>
              </a:r>
              <a:r>
                <a:rPr lang="en-US" sz="3200" b="1" i="1" dirty="0">
                  <a:effectLst>
                    <a:outerShdw blurRad="38100" dist="38100" dir="2700000" algn="tl">
                      <a:srgbClr val="000000">
                        <a:alpha val="43137"/>
                      </a:srgbClr>
                    </a:outerShdw>
                  </a:effectLst>
                  <a:latin typeface="Bell MT" panose="02020503060305020303" pitchFamily="18" charset="0"/>
                </a:rPr>
                <a:t>Integrates</a:t>
              </a:r>
              <a:r>
                <a:rPr lang="en-US" sz="2800" b="1" i="1" dirty="0">
                  <a:effectLst>
                    <a:outerShdw blurRad="38100" dist="38100" dir="2700000" algn="tl">
                      <a:srgbClr val="000000">
                        <a:alpha val="43137"/>
                      </a:srgbClr>
                    </a:outerShdw>
                  </a:effectLst>
                </a:rPr>
                <a:t>  modifies </a:t>
              </a:r>
              <a:r>
                <a:rPr lang="en-US" sz="3600" b="1" i="1" dirty="0">
                  <a:effectLst>
                    <a:outerShdw blurRad="38100" dist="38100" dir="2700000" algn="tl">
                      <a:srgbClr val="000000">
                        <a:alpha val="43137"/>
                      </a:srgbClr>
                    </a:outerShdw>
                  </a:effectLst>
                  <a:latin typeface="Colonna MT" panose="04020805060202030203" pitchFamily="82" charset="0"/>
                </a:rPr>
                <a:t>Organizes</a:t>
              </a:r>
              <a:r>
                <a:rPr lang="en-US" sz="2800" b="1" i="1" dirty="0">
                  <a:effectLst>
                    <a:outerShdw blurRad="38100" dist="38100" dir="2700000" algn="tl">
                      <a:srgbClr val="000000">
                        <a:alpha val="43137"/>
                      </a:srgbClr>
                    </a:outerShdw>
                  </a:effectLst>
                </a:rPr>
                <a:t> Prepares  </a:t>
              </a:r>
              <a:r>
                <a:rPr lang="en-US" sz="2800" i="1" dirty="0">
                  <a:effectLst>
                    <a:outerShdw blurRad="38100" dist="38100" dir="2700000" algn="tl">
                      <a:srgbClr val="000000">
                        <a:alpha val="43137"/>
                      </a:srgbClr>
                    </a:outerShdw>
                  </a:effectLst>
                  <a:latin typeface="Georgia" panose="02040502050405020303" pitchFamily="18" charset="0"/>
                </a:rPr>
                <a:t>relates  </a:t>
              </a:r>
              <a:r>
                <a:rPr lang="en-US" sz="2800" dirty="0">
                  <a:effectLst>
                    <a:outerShdw blurRad="38100" dist="38100" dir="2700000" algn="tl">
                      <a:srgbClr val="000000">
                        <a:alpha val="43137"/>
                      </a:srgbClr>
                    </a:outerShdw>
                  </a:effectLst>
                  <a:latin typeface="Lucida Bright" panose="02040602050505020304" pitchFamily="18" charset="0"/>
                </a:rPr>
                <a:t>synthesizes</a:t>
              </a:r>
              <a:endParaRPr lang="en-US" sz="2400" dirty="0">
                <a:effectLst>
                  <a:outerShdw blurRad="38100" dist="38100" dir="2700000" algn="tl">
                    <a:srgbClr val="000000">
                      <a:alpha val="43137"/>
                    </a:srgbClr>
                  </a:outerShdw>
                </a:effectLst>
                <a:latin typeface="Lucida Bright" panose="02040602050505020304" pitchFamily="18" charset="0"/>
              </a:endParaRPr>
            </a:p>
          </p:txBody>
        </p:sp>
      </p:grpSp>
    </p:spTree>
    <p:extLst>
      <p:ext uri="{BB962C8B-B14F-4D97-AF65-F5344CB8AC3E}">
        <p14:creationId xmlns:p14="http://schemas.microsoft.com/office/powerpoint/2010/main" val="418923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B953-5725-4ADB-A5FC-AFAE95874721}"/>
              </a:ext>
            </a:extLst>
          </p:cNvPr>
          <p:cNvSpPr>
            <a:spLocks noGrp="1"/>
          </p:cNvSpPr>
          <p:nvPr>
            <p:ph type="title"/>
          </p:nvPr>
        </p:nvSpPr>
        <p:spPr/>
        <p:txBody>
          <a:bodyPr/>
          <a:lstStyle/>
          <a:p>
            <a:r>
              <a:rPr lang="en-US" dirty="0"/>
              <a:t>Affective Domain    </a:t>
            </a:r>
            <a:r>
              <a:rPr lang="en-US" sz="3200" dirty="0"/>
              <a:t>Characterization by Values</a:t>
            </a:r>
            <a:endParaRPr lang="en-US" dirty="0"/>
          </a:p>
        </p:txBody>
      </p:sp>
      <p:sp>
        <p:nvSpPr>
          <p:cNvPr id="4" name="Rectangle: Rounded Corners 3">
            <a:extLst>
              <a:ext uri="{FF2B5EF4-FFF2-40B4-BE49-F238E27FC236}">
                <a16:creationId xmlns:a16="http://schemas.microsoft.com/office/drawing/2014/main" id="{822FEAEB-5BC5-4C26-959E-B67D6019FE1C}"/>
              </a:ext>
            </a:extLst>
          </p:cNvPr>
          <p:cNvSpPr/>
          <p:nvPr/>
        </p:nvSpPr>
        <p:spPr>
          <a:xfrm>
            <a:off x="1595231" y="2562046"/>
            <a:ext cx="8698952" cy="2596551"/>
          </a:xfrm>
          <a:prstGeom prst="roundRect">
            <a:avLst/>
          </a:prstGeom>
          <a:solidFill>
            <a:schemeClr val="accent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i="1">
                <a:solidFill>
                  <a:prstClr val="white"/>
                </a:solidFill>
                <a:effectLst>
                  <a:outerShdw blurRad="38100" dist="38100" dir="2700000" algn="tl">
                    <a:srgbClr val="000000">
                      <a:alpha val="43137"/>
                    </a:srgbClr>
                  </a:outerShdw>
                </a:effectLst>
              </a:rPr>
              <a:t>Acts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discriminates  </a:t>
            </a:r>
            <a:r>
              <a:rPr lang="en-US" sz="28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DISPLAYS</a:t>
            </a:r>
            <a:r>
              <a:rPr lang="en-US" sz="2400">
                <a:solidFill>
                  <a:prstClr val="white"/>
                </a:solidFill>
                <a:effectLst>
                  <a:outerShdw blurRad="38100" dist="38100" dir="2700000" algn="tl">
                    <a:srgbClr val="000000">
                      <a:alpha val="43137"/>
                    </a:srgbClr>
                  </a:outerShdw>
                </a:effectLst>
              </a:rPr>
              <a:t>   </a:t>
            </a:r>
            <a:r>
              <a:rPr lang="en-US" sz="3200" b="1">
                <a:solidFill>
                  <a:prstClr val="white"/>
                </a:solidFill>
                <a:effectLst>
                  <a:outerShdw blurRad="38100" dist="38100" dir="2700000" algn="tl">
                    <a:srgbClr val="000000">
                      <a:alpha val="43137"/>
                    </a:srgbClr>
                  </a:outerShdw>
                </a:effectLst>
                <a:latin typeface="Baskerville Old Face" panose="02020602080505020303" pitchFamily="18" charset="0"/>
              </a:rPr>
              <a:t>influences</a:t>
            </a:r>
            <a:r>
              <a:rPr lang="en-US" sz="2400">
                <a:solidFill>
                  <a:prstClr val="white"/>
                </a:solidFill>
                <a:effectLst>
                  <a:outerShdw blurRad="38100" dist="38100" dir="2700000" algn="tl">
                    <a:srgbClr val="000000">
                      <a:alpha val="43137"/>
                    </a:srgbClr>
                  </a:outerShdw>
                </a:effectLst>
              </a:rPr>
              <a:t>   </a:t>
            </a:r>
            <a:r>
              <a:rPr lang="en-US" sz="2800">
                <a:solidFill>
                  <a:prstClr val="white"/>
                </a:solidFill>
                <a:effectLst>
                  <a:outerShdw blurRad="38100" dist="38100" dir="2700000" algn="tl">
                    <a:srgbClr val="000000">
                      <a:alpha val="43137"/>
                    </a:srgbClr>
                  </a:outerShdw>
                </a:effectLst>
                <a:latin typeface="Elephant" panose="02020904090505020303" pitchFamily="18" charset="0"/>
              </a:rPr>
              <a:t>listens</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a:t>
            </a:r>
            <a:r>
              <a:rPr lang="en-US" sz="3200">
                <a:solidFill>
                  <a:prstClr val="white"/>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Modifies</a:t>
            </a:r>
            <a:r>
              <a:rPr lang="en-US" sz="3200">
                <a:solidFill>
                  <a:prstClr val="white"/>
                </a:solidFill>
                <a:effectLst>
                  <a:outerShdw blurRad="38100" dist="38100" dir="2700000" algn="tl">
                    <a:srgbClr val="000000">
                      <a:alpha val="43137"/>
                    </a:srgbClr>
                  </a:outerShdw>
                </a:effectLst>
                <a:latin typeface="Elephant" panose="02020904090505020303" pitchFamily="18" charset="0"/>
              </a:rPr>
              <a:t>  Performs </a:t>
            </a:r>
            <a:r>
              <a:rPr lang="en-US" sz="3600" b="1" i="1">
                <a:solidFill>
                  <a:prstClr val="white"/>
                </a:solidFill>
                <a:effectLst>
                  <a:outerShdw blurRad="38100" dist="38100" dir="2700000" algn="tl">
                    <a:srgbClr val="000000">
                      <a:alpha val="43137"/>
                    </a:srgbClr>
                  </a:outerShdw>
                </a:effectLst>
                <a:latin typeface="Bell MT" panose="02020503060305020303" pitchFamily="18" charset="0"/>
              </a:rPr>
              <a:t>practices</a:t>
            </a:r>
            <a:r>
              <a:rPr lang="en-US" sz="2400">
                <a:solidFill>
                  <a:prstClr val="white"/>
                </a:solidFill>
                <a:effectLst>
                  <a:outerShdw blurRad="38100" dist="38100" dir="2700000" algn="tl">
                    <a:srgbClr val="000000">
                      <a:alpha val="43137"/>
                    </a:srgbClr>
                  </a:outerShdw>
                </a:effectLst>
              </a:rPr>
              <a:t>  </a:t>
            </a:r>
            <a:r>
              <a:rPr lang="en-US" sz="2400">
                <a:solidFill>
                  <a:prstClr val="white"/>
                </a:solidFill>
                <a:effectLst>
                  <a:outerShdw blurRad="38100" dist="38100" dir="2700000" algn="tl">
                    <a:srgbClr val="000000">
                      <a:alpha val="43137"/>
                    </a:srgbClr>
                  </a:outerShdw>
                </a:effectLst>
                <a:latin typeface="Impact" panose="020B0806030902050204" pitchFamily="34" charset="0"/>
              </a:rPr>
              <a:t>  </a:t>
            </a:r>
            <a:r>
              <a:rPr lang="en-US" sz="3200">
                <a:solidFill>
                  <a:prstClr val="white"/>
                </a:solidFill>
                <a:effectLst>
                  <a:outerShdw blurRad="38100" dist="38100" dir="2700000" algn="tl">
                    <a:srgbClr val="000000">
                      <a:alpha val="43137"/>
                    </a:srgbClr>
                  </a:outerShdw>
                </a:effectLst>
                <a:latin typeface="Kristen ITC" panose="03050502040202030202" pitchFamily="66" charset="0"/>
              </a:rPr>
              <a:t>proposes</a:t>
            </a:r>
            <a:r>
              <a:rPr lang="en-US" sz="2400">
                <a:solidFill>
                  <a:prstClr val="white"/>
                </a:solidFill>
                <a:effectLst>
                  <a:outerShdw blurRad="38100" dist="38100" dir="2700000" algn="tl">
                    <a:srgbClr val="000000">
                      <a:alpha val="43137"/>
                    </a:srgbClr>
                  </a:outerShdw>
                </a:effectLst>
              </a:rPr>
              <a:t>  </a:t>
            </a:r>
            <a:r>
              <a:rPr lang="en-US" sz="2800" b="1" i="1">
                <a:solidFill>
                  <a:prstClr val="white"/>
                </a:solidFill>
                <a:effectLst>
                  <a:outerShdw blurRad="38100" dist="38100" dir="2700000" algn="tl">
                    <a:srgbClr val="000000">
                      <a:alpha val="43137"/>
                    </a:srgbClr>
                  </a:outerShdw>
                </a:effectLst>
              </a:rPr>
              <a:t>qualifies </a:t>
            </a:r>
            <a:r>
              <a:rPr lang="en-US" sz="2800" b="1" i="1">
                <a:solidFill>
                  <a:prstClr val="white"/>
                </a:solidFill>
                <a:effectLst>
                  <a:outerShdw blurRad="38100" dist="38100" dir="2700000" algn="tl">
                    <a:srgbClr val="000000">
                      <a:alpha val="43137"/>
                    </a:srgbClr>
                  </a:outerShdw>
                </a:effectLst>
                <a:latin typeface="Bell MT" panose="02020503060305020303" pitchFamily="18" charset="0"/>
              </a:rPr>
              <a:t>Questions</a:t>
            </a:r>
            <a:r>
              <a:rPr lang="en-US" sz="2800" b="1" i="1">
                <a:solidFill>
                  <a:prstClr val="white"/>
                </a:solidFill>
                <a:effectLst>
                  <a:outerShdw blurRad="38100" dist="38100" dir="2700000" algn="tl">
                    <a:srgbClr val="000000">
                      <a:alpha val="43137"/>
                    </a:srgbClr>
                  </a:outerShdw>
                </a:effectLst>
              </a:rPr>
              <a:t> revises </a:t>
            </a:r>
            <a:r>
              <a:rPr lang="en-US" sz="2800" b="1" i="1">
                <a:solidFill>
                  <a:prstClr val="white"/>
                </a:solidFill>
                <a:effectLst>
                  <a:outerShdw blurRad="38100" dist="38100" dir="2700000" algn="tl">
                    <a:srgbClr val="000000">
                      <a:alpha val="43137"/>
                    </a:srgbClr>
                  </a:outerShdw>
                </a:effectLst>
                <a:latin typeface="Colonna MT" panose="04020805060202030203" pitchFamily="82" charset="0"/>
              </a:rPr>
              <a:t>SERVES</a:t>
            </a:r>
            <a:r>
              <a:rPr lang="en-US" sz="2800" b="1" i="1">
                <a:solidFill>
                  <a:prstClr val="white"/>
                </a:solidFill>
                <a:effectLst>
                  <a:outerShdw blurRad="38100" dist="38100" dir="2700000" algn="tl">
                    <a:srgbClr val="000000">
                      <a:alpha val="43137"/>
                    </a:srgbClr>
                  </a:outerShdw>
                </a:effectLst>
              </a:rPr>
              <a:t> Solves </a:t>
            </a:r>
            <a:r>
              <a:rPr lang="en-US" sz="2800" i="1">
                <a:solidFill>
                  <a:prstClr val="white"/>
                </a:solidFill>
                <a:effectLst>
                  <a:outerShdw blurRad="38100" dist="38100" dir="2700000" algn="tl">
                    <a:srgbClr val="000000">
                      <a:alpha val="43137"/>
                    </a:srgbClr>
                  </a:outerShdw>
                </a:effectLst>
                <a:latin typeface="Georgia" panose="02040502050405020303" pitchFamily="18" charset="0"/>
              </a:rPr>
              <a:t>verifies</a:t>
            </a:r>
            <a:endParaRPr lang="en-US" sz="2400" dirty="0">
              <a:solidFill>
                <a:prstClr val="white"/>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328179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0DCDEC-7596-4288-A00F-7FC6BEC8F3B4}"/>
              </a:ext>
            </a:extLst>
          </p:cNvPr>
          <p:cNvSpPr>
            <a:spLocks noGrp="1"/>
          </p:cNvSpPr>
          <p:nvPr>
            <p:ph type="title"/>
          </p:nvPr>
        </p:nvSpPr>
        <p:spPr/>
        <p:txBody>
          <a:bodyPr/>
          <a:lstStyle/>
          <a:p>
            <a:r>
              <a:rPr lang="en-US" dirty="0"/>
              <a:t>Design Phase Tasks</a:t>
            </a:r>
          </a:p>
        </p:txBody>
      </p:sp>
      <p:graphicFrame>
        <p:nvGraphicFramePr>
          <p:cNvPr id="6" name="Content Placeholder 4">
            <a:extLst>
              <a:ext uri="{FF2B5EF4-FFF2-40B4-BE49-F238E27FC236}">
                <a16:creationId xmlns:a16="http://schemas.microsoft.com/office/drawing/2014/main" id="{CA27BD85-EA41-4D28-BFFC-3536C1B89769}"/>
              </a:ext>
            </a:extLst>
          </p:cNvPr>
          <p:cNvGraphicFramePr>
            <a:graphicFrameLocks/>
          </p:cNvGraphicFramePr>
          <p:nvPr>
            <p:extLst>
              <p:ext uri="{D42A27DB-BD31-4B8C-83A1-F6EECF244321}">
                <p14:modId xmlns:p14="http://schemas.microsoft.com/office/powerpoint/2010/main" val="143194288"/>
              </p:ext>
            </p:extLst>
          </p:nvPr>
        </p:nvGraphicFramePr>
        <p:xfrm>
          <a:off x="497727" y="1495425"/>
          <a:ext cx="11611078" cy="492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9558044-E7F3-49DF-8DEA-BF3214FF7AC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0132828" y="665001"/>
            <a:ext cx="1975977" cy="1211749"/>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31691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7FA53B17-2C4D-4B89-9ED6-5EA60B5FBD1C}"/>
                                            </p:graphicEl>
                                          </p:spTgt>
                                        </p:tgtEl>
                                        <p:attrNameLst>
                                          <p:attrName>style.visibility</p:attrName>
                                        </p:attrNameLst>
                                      </p:cBhvr>
                                      <p:to>
                                        <p:strVal val="visible"/>
                                      </p:to>
                                    </p:set>
                                    <p:animEffect transition="in" filter="dissolve">
                                      <p:cBhvr>
                                        <p:cTn id="7" dur="500"/>
                                        <p:tgtEl>
                                          <p:spTgt spid="6">
                                            <p:graphicEl>
                                              <a:dgm id="{7FA53B17-2C4D-4B89-9ED6-5EA60B5FBD1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DC092BB5-AC9B-44E7-8FE6-E5D9A27673B5}"/>
                                            </p:graphicEl>
                                          </p:spTgt>
                                        </p:tgtEl>
                                        <p:attrNameLst>
                                          <p:attrName>style.visibility</p:attrName>
                                        </p:attrNameLst>
                                      </p:cBhvr>
                                      <p:to>
                                        <p:strVal val="visible"/>
                                      </p:to>
                                    </p:set>
                                    <p:animEffect transition="in" filter="dissolve">
                                      <p:cBhvr>
                                        <p:cTn id="12" dur="500"/>
                                        <p:tgtEl>
                                          <p:spTgt spid="6">
                                            <p:graphicEl>
                                              <a:dgm id="{DC092BB5-AC9B-44E7-8FE6-E5D9A27673B5}"/>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782FBE1E-BCC4-4AED-940A-6BAF469E6D27}"/>
                                            </p:graphicEl>
                                          </p:spTgt>
                                        </p:tgtEl>
                                        <p:attrNameLst>
                                          <p:attrName>style.visibility</p:attrName>
                                        </p:attrNameLst>
                                      </p:cBhvr>
                                      <p:to>
                                        <p:strVal val="visible"/>
                                      </p:to>
                                    </p:set>
                                    <p:animEffect transition="in" filter="dissolve">
                                      <p:cBhvr>
                                        <p:cTn id="15" dur="500"/>
                                        <p:tgtEl>
                                          <p:spTgt spid="6">
                                            <p:graphicEl>
                                              <a:dgm id="{782FBE1E-BCC4-4AED-940A-6BAF469E6D2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C2C1E069-F80C-4108-B8C0-22DED669839E}"/>
                                            </p:graphicEl>
                                          </p:spTgt>
                                        </p:tgtEl>
                                        <p:attrNameLst>
                                          <p:attrName>style.visibility</p:attrName>
                                        </p:attrNameLst>
                                      </p:cBhvr>
                                      <p:to>
                                        <p:strVal val="visible"/>
                                      </p:to>
                                    </p:set>
                                    <p:animEffect transition="in" filter="dissolve">
                                      <p:cBhvr>
                                        <p:cTn id="20" dur="500"/>
                                        <p:tgtEl>
                                          <p:spTgt spid="6">
                                            <p:graphicEl>
                                              <a:dgm id="{C2C1E069-F80C-4108-B8C0-22DED669839E}"/>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2402D171-4070-406B-BDED-298721FAD832}"/>
                                            </p:graphicEl>
                                          </p:spTgt>
                                        </p:tgtEl>
                                        <p:attrNameLst>
                                          <p:attrName>style.visibility</p:attrName>
                                        </p:attrNameLst>
                                      </p:cBhvr>
                                      <p:to>
                                        <p:strVal val="visible"/>
                                      </p:to>
                                    </p:set>
                                    <p:animEffect transition="in" filter="dissolve">
                                      <p:cBhvr>
                                        <p:cTn id="23" dur="500"/>
                                        <p:tgtEl>
                                          <p:spTgt spid="6">
                                            <p:graphicEl>
                                              <a:dgm id="{2402D171-4070-406B-BDED-298721FAD83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graphicEl>
                                              <a:dgm id="{B16A5A46-8C1E-411C-891A-81A56F400169}"/>
                                            </p:graphicEl>
                                          </p:spTgt>
                                        </p:tgtEl>
                                        <p:attrNameLst>
                                          <p:attrName>style.visibility</p:attrName>
                                        </p:attrNameLst>
                                      </p:cBhvr>
                                      <p:to>
                                        <p:strVal val="visible"/>
                                      </p:to>
                                    </p:set>
                                    <p:animEffect transition="in" filter="dissolve">
                                      <p:cBhvr>
                                        <p:cTn id="28" dur="500"/>
                                        <p:tgtEl>
                                          <p:spTgt spid="6">
                                            <p:graphicEl>
                                              <a:dgm id="{B16A5A46-8C1E-411C-891A-81A56F400169}"/>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graphicEl>
                                              <a:dgm id="{B72D7B9F-225F-44E3-B154-A4CDD616F718}"/>
                                            </p:graphicEl>
                                          </p:spTgt>
                                        </p:tgtEl>
                                        <p:attrNameLst>
                                          <p:attrName>style.visibility</p:attrName>
                                        </p:attrNameLst>
                                      </p:cBhvr>
                                      <p:to>
                                        <p:strVal val="visible"/>
                                      </p:to>
                                    </p:set>
                                    <p:animEffect transition="in" filter="dissolve">
                                      <p:cBhvr>
                                        <p:cTn id="31" dur="500"/>
                                        <p:tgtEl>
                                          <p:spTgt spid="6">
                                            <p:graphicEl>
                                              <a:dgm id="{B72D7B9F-225F-44E3-B154-A4CDD616F71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graphicEl>
                                              <a:dgm id="{86E88CE6-56F4-4CDA-8B40-511D8A04F5FA}"/>
                                            </p:graphicEl>
                                          </p:spTgt>
                                        </p:tgtEl>
                                        <p:attrNameLst>
                                          <p:attrName>style.visibility</p:attrName>
                                        </p:attrNameLst>
                                      </p:cBhvr>
                                      <p:to>
                                        <p:strVal val="visible"/>
                                      </p:to>
                                    </p:set>
                                    <p:animEffect transition="in" filter="dissolve">
                                      <p:cBhvr>
                                        <p:cTn id="36" dur="500"/>
                                        <p:tgtEl>
                                          <p:spTgt spid="6">
                                            <p:graphicEl>
                                              <a:dgm id="{86E88CE6-56F4-4CDA-8B40-511D8A04F5FA}"/>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
                                            <p:graphicEl>
                                              <a:dgm id="{0A2BF9D6-7C4D-4393-9ADD-50BC1D6DC13F}"/>
                                            </p:graphicEl>
                                          </p:spTgt>
                                        </p:tgtEl>
                                        <p:attrNameLst>
                                          <p:attrName>style.visibility</p:attrName>
                                        </p:attrNameLst>
                                      </p:cBhvr>
                                      <p:to>
                                        <p:strVal val="visible"/>
                                      </p:to>
                                    </p:set>
                                    <p:animEffect transition="in" filter="dissolve">
                                      <p:cBhvr>
                                        <p:cTn id="39" dur="500"/>
                                        <p:tgtEl>
                                          <p:spTgt spid="6">
                                            <p:graphicEl>
                                              <a:dgm id="{0A2BF9D6-7C4D-4393-9ADD-50BC1D6DC13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graphicEl>
                                              <a:dgm id="{7B2118D5-00E9-4DD6-AF25-21C59D6E1D13}"/>
                                            </p:graphicEl>
                                          </p:spTgt>
                                        </p:tgtEl>
                                        <p:attrNameLst>
                                          <p:attrName>style.visibility</p:attrName>
                                        </p:attrNameLst>
                                      </p:cBhvr>
                                      <p:to>
                                        <p:strVal val="visible"/>
                                      </p:to>
                                    </p:set>
                                    <p:animEffect transition="in" filter="dissolve">
                                      <p:cBhvr>
                                        <p:cTn id="44" dur="500"/>
                                        <p:tgtEl>
                                          <p:spTgt spid="6">
                                            <p:graphicEl>
                                              <a:dgm id="{7B2118D5-00E9-4DD6-AF25-21C59D6E1D13}"/>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
                                            <p:graphicEl>
                                              <a:dgm id="{5FC23061-DE99-4202-83D8-CC8991EB6878}"/>
                                            </p:graphicEl>
                                          </p:spTgt>
                                        </p:tgtEl>
                                        <p:attrNameLst>
                                          <p:attrName>style.visibility</p:attrName>
                                        </p:attrNameLst>
                                      </p:cBhvr>
                                      <p:to>
                                        <p:strVal val="visible"/>
                                      </p:to>
                                    </p:set>
                                    <p:animEffect transition="in" filter="dissolve">
                                      <p:cBhvr>
                                        <p:cTn id="47" dur="500"/>
                                        <p:tgtEl>
                                          <p:spTgt spid="6">
                                            <p:graphicEl>
                                              <a:dgm id="{5FC23061-DE99-4202-83D8-CC8991EB687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graphicEl>
                                              <a:dgm id="{FE21CCA2-ED4A-4D4F-BC98-5D6F2BE3F70A}"/>
                                            </p:graphicEl>
                                          </p:spTgt>
                                        </p:tgtEl>
                                        <p:attrNameLst>
                                          <p:attrName>style.visibility</p:attrName>
                                        </p:attrNameLst>
                                      </p:cBhvr>
                                      <p:to>
                                        <p:strVal val="visible"/>
                                      </p:to>
                                    </p:set>
                                    <p:animEffect transition="in" filter="dissolve">
                                      <p:cBhvr>
                                        <p:cTn id="52" dur="500"/>
                                        <p:tgtEl>
                                          <p:spTgt spid="6">
                                            <p:graphicEl>
                                              <a:dgm id="{FE21CCA2-ED4A-4D4F-BC98-5D6F2BE3F70A}"/>
                                            </p:graphic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
                                            <p:graphicEl>
                                              <a:dgm id="{2DA21503-4248-4C47-A485-F21190F7B19E}"/>
                                            </p:graphicEl>
                                          </p:spTgt>
                                        </p:tgtEl>
                                        <p:attrNameLst>
                                          <p:attrName>style.visibility</p:attrName>
                                        </p:attrNameLst>
                                      </p:cBhvr>
                                      <p:to>
                                        <p:strVal val="visible"/>
                                      </p:to>
                                    </p:set>
                                    <p:animEffect transition="in" filter="dissolve">
                                      <p:cBhvr>
                                        <p:cTn id="55" dur="500"/>
                                        <p:tgtEl>
                                          <p:spTgt spid="6">
                                            <p:graphicEl>
                                              <a:dgm id="{2DA21503-4248-4C47-A485-F21190F7B1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1653CD-1962-4137-B95B-869AA871629C}"/>
              </a:ext>
            </a:extLst>
          </p:cNvPr>
          <p:cNvSpPr>
            <a:spLocks noGrp="1"/>
          </p:cNvSpPr>
          <p:nvPr>
            <p:ph type="title"/>
          </p:nvPr>
        </p:nvSpPr>
        <p:spPr>
          <a:xfrm>
            <a:off x="680321" y="753228"/>
            <a:ext cx="9613861" cy="1080938"/>
          </a:xfrm>
        </p:spPr>
        <p:txBody>
          <a:bodyPr>
            <a:normAutofit/>
          </a:bodyPr>
          <a:lstStyle/>
          <a:p>
            <a:r>
              <a:rPr lang="en-US"/>
              <a:t>Course Design Document</a:t>
            </a:r>
          </a:p>
        </p:txBody>
      </p:sp>
      <p:sp>
        <p:nvSpPr>
          <p:cNvPr id="6" name="Rectangle 5">
            <a:extLst>
              <a:ext uri="{FF2B5EF4-FFF2-40B4-BE49-F238E27FC236}">
                <a16:creationId xmlns:a16="http://schemas.microsoft.com/office/drawing/2014/main" id="{A38B91BD-0AC2-4421-8FC4-6571F9782858}"/>
              </a:ext>
            </a:extLst>
          </p:cNvPr>
          <p:cNvSpPr/>
          <p:nvPr/>
        </p:nvSpPr>
        <p:spPr>
          <a:xfrm>
            <a:off x="6329085" y="2800381"/>
            <a:ext cx="5335793" cy="2524668"/>
          </a:xfrm>
          <a:prstGeom prst="rect">
            <a:avLst/>
          </a:prstGeom>
          <a:ln>
            <a:solidFill>
              <a:schemeClr val="accent6">
                <a:lumMod val="75000"/>
              </a:schemeClr>
            </a:solidFill>
          </a:ln>
          <a:scene3d>
            <a:camera prst="orthographicFront"/>
            <a:lightRig rig="threePt" dir="t"/>
          </a:scene3d>
          <a:sp3d>
            <a:bevelT prst="relaxedInse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D95550-2FF1-41B1-A3DF-6F7A71C340A0}"/>
              </a:ext>
            </a:extLst>
          </p:cNvPr>
          <p:cNvSpPr/>
          <p:nvPr/>
        </p:nvSpPr>
        <p:spPr>
          <a:xfrm>
            <a:off x="421341" y="2800381"/>
            <a:ext cx="5335793" cy="2524668"/>
          </a:xfrm>
          <a:prstGeom prst="rect">
            <a:avLst/>
          </a:prstGeom>
          <a:ln>
            <a:solidFill>
              <a:schemeClr val="accent6">
                <a:lumMod val="75000"/>
              </a:schemeClr>
            </a:solidFill>
          </a:ln>
          <a:scene3d>
            <a:camera prst="orthographicFront"/>
            <a:lightRig rig="threePt" dir="t"/>
          </a:scene3d>
          <a:sp3d>
            <a:bevelT prst="relaxedInse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8D4164-2419-489B-B1CF-58637826E819}"/>
              </a:ext>
            </a:extLst>
          </p:cNvPr>
          <p:cNvSpPr txBox="1"/>
          <p:nvPr/>
        </p:nvSpPr>
        <p:spPr>
          <a:xfrm>
            <a:off x="251012" y="3129611"/>
            <a:ext cx="5611905" cy="1887696"/>
          </a:xfrm>
          <a:prstGeom prst="rect">
            <a:avLst/>
          </a:prstGeom>
          <a:noFill/>
          <a:scene3d>
            <a:camera prst="orthographicFront"/>
            <a:lightRig rig="threePt" dir="t"/>
          </a:scene3d>
          <a:sp3d>
            <a:bevelT prst="relaxedInset"/>
          </a:sp3d>
        </p:spPr>
        <p:txBody>
          <a:bodyPr wrap="square" rtlCol="0">
            <a:spAutoFit/>
          </a:bodyPr>
          <a:lstStyle/>
          <a:p>
            <a:pPr lvl="0" algn="ctr">
              <a:lnSpc>
                <a:spcPts val="35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ction="ppaction://hlinkfile"/>
              </a:rPr>
              <a:t>Course Design Document </a:t>
            </a: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ts val="35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assist developers in </a:t>
            </a:r>
          </a:p>
          <a:p>
            <a:pPr lvl="0" algn="ctr">
              <a:lnSpc>
                <a:spcPts val="35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designing and organizing training.  </a:t>
            </a:r>
          </a:p>
        </p:txBody>
      </p:sp>
      <p:sp>
        <p:nvSpPr>
          <p:cNvPr id="5" name="TextBox 4">
            <a:extLst>
              <a:ext uri="{FF2B5EF4-FFF2-40B4-BE49-F238E27FC236}">
                <a16:creationId xmlns:a16="http://schemas.microsoft.com/office/drawing/2014/main" id="{6100586B-8F5B-40FC-833D-CC6C47124193}"/>
              </a:ext>
            </a:extLst>
          </p:cNvPr>
          <p:cNvSpPr txBox="1"/>
          <p:nvPr/>
        </p:nvSpPr>
        <p:spPr>
          <a:xfrm>
            <a:off x="6732994" y="3129611"/>
            <a:ext cx="4527974" cy="1554272"/>
          </a:xfrm>
          <a:prstGeom prst="rect">
            <a:avLst/>
          </a:prstGeom>
          <a:noFill/>
          <a:scene3d>
            <a:camera prst="orthographicFront"/>
            <a:lightRig rig="threePt" dir="t"/>
          </a:scene3d>
          <a:sp3d>
            <a:bevelT prst="relaxedInset"/>
          </a:sp3d>
        </p:spPr>
        <p:txBody>
          <a:bodyPr wrap="square" rtlCol="0">
            <a:spAutoFit/>
          </a:bodyPr>
          <a:lstStyle/>
          <a:p>
            <a:pPr algn="ctr">
              <a:lnSpc>
                <a:spcPts val="38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 one way to </a:t>
            </a:r>
          </a:p>
          <a:p>
            <a:pPr algn="ctr">
              <a:lnSpc>
                <a:spcPts val="38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Organize elements </a:t>
            </a:r>
          </a:p>
          <a:p>
            <a:pPr algn="ctr">
              <a:lnSpc>
                <a:spcPts val="3800"/>
              </a:lnSpc>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be developed</a:t>
            </a:r>
          </a:p>
        </p:txBody>
      </p:sp>
      <p:cxnSp>
        <p:nvCxnSpPr>
          <p:cNvPr id="10" name="Straight Arrow Connector 9">
            <a:extLst>
              <a:ext uri="{FF2B5EF4-FFF2-40B4-BE49-F238E27FC236}">
                <a16:creationId xmlns:a16="http://schemas.microsoft.com/office/drawing/2014/main" id="{0E17E74E-605B-4C90-AF0F-7456E9DF557E}"/>
              </a:ext>
            </a:extLst>
          </p:cNvPr>
          <p:cNvCxnSpPr>
            <a:cxnSpLocks/>
            <a:endCxn id="6" idx="1"/>
          </p:cNvCxnSpPr>
          <p:nvPr/>
        </p:nvCxnSpPr>
        <p:spPr>
          <a:xfrm>
            <a:off x="5804646" y="4062715"/>
            <a:ext cx="524439" cy="0"/>
          </a:xfrm>
          <a:prstGeom prst="straightConnector1">
            <a:avLst/>
          </a:prstGeom>
          <a:ln w="38100">
            <a:solidFill>
              <a:schemeClr val="accent5">
                <a:lumMod val="60000"/>
                <a:lumOff val="40000"/>
              </a:schemeClr>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0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6A0C-06E1-4DE6-A638-0372EB62D694}"/>
              </a:ext>
            </a:extLst>
          </p:cNvPr>
          <p:cNvSpPr>
            <a:spLocks noGrp="1"/>
          </p:cNvSpPr>
          <p:nvPr>
            <p:ph type="title"/>
          </p:nvPr>
        </p:nvSpPr>
        <p:spPr/>
        <p:txBody>
          <a:bodyPr/>
          <a:lstStyle/>
          <a:p>
            <a:r>
              <a:rPr lang="en-US" dirty="0"/>
              <a:t>Compile Objectives</a:t>
            </a:r>
          </a:p>
        </p:txBody>
      </p:sp>
      <p:sp>
        <p:nvSpPr>
          <p:cNvPr id="3" name="Content Placeholder 2">
            <a:extLst>
              <a:ext uri="{FF2B5EF4-FFF2-40B4-BE49-F238E27FC236}">
                <a16:creationId xmlns:a16="http://schemas.microsoft.com/office/drawing/2014/main" id="{EAAFB776-EE39-4F13-A4F1-090927A0E3C7}"/>
              </a:ext>
            </a:extLst>
          </p:cNvPr>
          <p:cNvSpPr>
            <a:spLocks noGrp="1"/>
          </p:cNvSpPr>
          <p:nvPr>
            <p:ph idx="1"/>
          </p:nvPr>
        </p:nvSpPr>
        <p:spPr>
          <a:xfrm>
            <a:off x="952438" y="2267476"/>
            <a:ext cx="10296587" cy="744162"/>
          </a:xfrm>
        </p:spPr>
        <p:txBody>
          <a:bodyPr>
            <a:noAutofit/>
          </a:bodyPr>
          <a:lstStyle/>
          <a:p>
            <a:pPr marL="0" indent="0" algn="ctr">
              <a:buNone/>
            </a:pPr>
            <a:r>
              <a:rPr lang="en-US" sz="2800" dirty="0"/>
              <a:t>A statement of what a student needs to be able to do by the end of a training program. </a:t>
            </a:r>
          </a:p>
        </p:txBody>
      </p:sp>
      <p:grpSp>
        <p:nvGrpSpPr>
          <p:cNvPr id="9" name="Group 8">
            <a:extLst>
              <a:ext uri="{FF2B5EF4-FFF2-40B4-BE49-F238E27FC236}">
                <a16:creationId xmlns:a16="http://schemas.microsoft.com/office/drawing/2014/main" id="{9E27A04B-445A-4529-B7F4-43661D2988C1}"/>
              </a:ext>
            </a:extLst>
          </p:cNvPr>
          <p:cNvGrpSpPr/>
          <p:nvPr/>
        </p:nvGrpSpPr>
        <p:grpSpPr>
          <a:xfrm>
            <a:off x="1275905" y="3444949"/>
            <a:ext cx="3742661" cy="1733107"/>
            <a:chOff x="1275905" y="3444949"/>
            <a:chExt cx="3742661" cy="1733107"/>
          </a:xfrm>
        </p:grpSpPr>
        <p:sp>
          <p:nvSpPr>
            <p:cNvPr id="5" name="Oval 4">
              <a:extLst>
                <a:ext uri="{FF2B5EF4-FFF2-40B4-BE49-F238E27FC236}">
                  <a16:creationId xmlns:a16="http://schemas.microsoft.com/office/drawing/2014/main" id="{837C97F3-25B5-4523-8673-256A8CE9B583}"/>
                </a:ext>
              </a:extLst>
            </p:cNvPr>
            <p:cNvSpPr/>
            <p:nvPr/>
          </p:nvSpPr>
          <p:spPr>
            <a:xfrm>
              <a:off x="1275905" y="3444949"/>
              <a:ext cx="3742661" cy="1733107"/>
            </a:xfrm>
            <a:prstGeom prst="ellipse">
              <a:avLst/>
            </a:prstGeom>
            <a:solidFill>
              <a:schemeClr val="accent6">
                <a:lumMod val="75000"/>
              </a:schemeClr>
            </a:solid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AE09D0-71A6-4B8C-9A2C-05C6824DF513}"/>
                </a:ext>
              </a:extLst>
            </p:cNvPr>
            <p:cNvSpPr txBox="1"/>
            <p:nvPr/>
          </p:nvSpPr>
          <p:spPr>
            <a:xfrm>
              <a:off x="1523938" y="4049892"/>
              <a:ext cx="3246594"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Terminal Objective</a:t>
              </a:r>
            </a:p>
          </p:txBody>
        </p:sp>
      </p:grpSp>
      <p:grpSp>
        <p:nvGrpSpPr>
          <p:cNvPr id="11" name="Group 10">
            <a:extLst>
              <a:ext uri="{FF2B5EF4-FFF2-40B4-BE49-F238E27FC236}">
                <a16:creationId xmlns:a16="http://schemas.microsoft.com/office/drawing/2014/main" id="{143B30FA-1217-4332-BD78-8F55F4035594}"/>
              </a:ext>
            </a:extLst>
          </p:cNvPr>
          <p:cNvGrpSpPr/>
          <p:nvPr/>
        </p:nvGrpSpPr>
        <p:grpSpPr>
          <a:xfrm>
            <a:off x="7127356" y="3444949"/>
            <a:ext cx="3742661" cy="1733107"/>
            <a:chOff x="7127356" y="3444949"/>
            <a:chExt cx="3742661" cy="1733107"/>
          </a:xfrm>
          <a:solidFill>
            <a:schemeClr val="accent1">
              <a:lumMod val="75000"/>
            </a:schemeClr>
          </a:solidFill>
        </p:grpSpPr>
        <p:sp>
          <p:nvSpPr>
            <p:cNvPr id="8" name="Oval 7">
              <a:extLst>
                <a:ext uri="{FF2B5EF4-FFF2-40B4-BE49-F238E27FC236}">
                  <a16:creationId xmlns:a16="http://schemas.microsoft.com/office/drawing/2014/main" id="{1A2EB820-EE79-4714-A042-9BD0BBF9440E}"/>
                </a:ext>
              </a:extLst>
            </p:cNvPr>
            <p:cNvSpPr/>
            <p:nvPr/>
          </p:nvSpPr>
          <p:spPr>
            <a:xfrm>
              <a:off x="7127356" y="3444949"/>
              <a:ext cx="3742661" cy="1733107"/>
            </a:xfrm>
            <a:prstGeom prst="ellipse">
              <a:avLst/>
            </a:prstGeom>
            <a:grp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1C11EE-2FBC-4022-A139-ED73DE780A3E}"/>
                </a:ext>
              </a:extLst>
            </p:cNvPr>
            <p:cNvSpPr txBox="1"/>
            <p:nvPr/>
          </p:nvSpPr>
          <p:spPr>
            <a:xfrm>
              <a:off x="7389912" y="4049892"/>
              <a:ext cx="3217547"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Enabling Objective</a:t>
              </a:r>
            </a:p>
          </p:txBody>
        </p:sp>
      </p:grpSp>
    </p:spTree>
    <p:extLst>
      <p:ext uri="{BB962C8B-B14F-4D97-AF65-F5344CB8AC3E}">
        <p14:creationId xmlns:p14="http://schemas.microsoft.com/office/powerpoint/2010/main" val="16829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17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85AF6-4B0E-4210-BAE2-1E50794B80F8}"/>
              </a:ext>
            </a:extLst>
          </p:cNvPr>
          <p:cNvSpPr>
            <a:spLocks noGrp="1"/>
          </p:cNvSpPr>
          <p:nvPr>
            <p:ph type="title"/>
          </p:nvPr>
        </p:nvSpPr>
        <p:spPr>
          <a:xfrm>
            <a:off x="680321" y="753228"/>
            <a:ext cx="9613861" cy="1080938"/>
          </a:xfrm>
        </p:spPr>
        <p:txBody>
          <a:bodyPr>
            <a:normAutofit/>
          </a:bodyPr>
          <a:lstStyle/>
          <a:p>
            <a:r>
              <a:rPr lang="en-US" dirty="0"/>
              <a:t>Analysis Phase</a:t>
            </a:r>
          </a:p>
        </p:txBody>
      </p:sp>
      <p:sp>
        <p:nvSpPr>
          <p:cNvPr id="5" name="Content Placeholder 4">
            <a:extLst>
              <a:ext uri="{FF2B5EF4-FFF2-40B4-BE49-F238E27FC236}">
                <a16:creationId xmlns:a16="http://schemas.microsoft.com/office/drawing/2014/main" id="{A9771DAA-FDC8-49AD-AF89-1DA9F27A0526}"/>
              </a:ext>
            </a:extLst>
          </p:cNvPr>
          <p:cNvSpPr>
            <a:spLocks noGrp="1"/>
          </p:cNvSpPr>
          <p:nvPr>
            <p:ph idx="1"/>
          </p:nvPr>
        </p:nvSpPr>
        <p:spPr>
          <a:xfrm>
            <a:off x="680322" y="2336873"/>
            <a:ext cx="6666962" cy="3599316"/>
          </a:xfrm>
        </p:spPr>
        <p:txBody>
          <a:bodyPr>
            <a:noAutofit/>
          </a:bodyPr>
          <a:lstStyle/>
          <a:p>
            <a:r>
              <a:rPr lang="en-US" dirty="0">
                <a:effectLst>
                  <a:outerShdw blurRad="38100" dist="38100" dir="2700000" algn="tl">
                    <a:srgbClr val="000000">
                      <a:alpha val="43137"/>
                    </a:srgbClr>
                  </a:outerShdw>
                </a:effectLst>
              </a:rPr>
              <a:t>Identify a Training Need</a:t>
            </a:r>
          </a:p>
          <a:p>
            <a:r>
              <a:rPr lang="en-US" dirty="0">
                <a:effectLst>
                  <a:outerShdw blurRad="38100" dist="38100" dir="2700000" algn="tl">
                    <a:srgbClr val="000000">
                      <a:alpha val="43137"/>
                    </a:srgbClr>
                  </a:outerShdw>
                </a:effectLst>
              </a:rPr>
              <a:t>Provides justification for training</a:t>
            </a:r>
          </a:p>
          <a:p>
            <a:r>
              <a:rPr lang="en-US" dirty="0">
                <a:effectLst>
                  <a:outerShdw blurRad="38100" dist="38100" dir="2700000" algn="tl">
                    <a:srgbClr val="000000">
                      <a:alpha val="43137"/>
                    </a:srgbClr>
                  </a:outerShdw>
                </a:effectLst>
              </a:rPr>
              <a:t>Focuses the design and development of a training program</a:t>
            </a:r>
          </a:p>
          <a:p>
            <a:r>
              <a:rPr lang="en-US" dirty="0">
                <a:effectLst>
                  <a:outerShdw blurRad="38100" dist="38100" dir="2700000" algn="tl">
                    <a:srgbClr val="000000">
                      <a:alpha val="43137"/>
                    </a:srgbClr>
                  </a:outerShdw>
                </a:effectLst>
              </a:rPr>
              <a:t>Establishes:</a:t>
            </a:r>
          </a:p>
          <a:p>
            <a:pPr lvl="1"/>
            <a:r>
              <a:rPr lang="en-US" sz="2400" dirty="0">
                <a:effectLst>
                  <a:outerShdw blurRad="38100" dist="38100" dir="2700000" algn="tl">
                    <a:srgbClr val="000000">
                      <a:alpha val="43137"/>
                    </a:srgbClr>
                  </a:outerShdw>
                </a:effectLst>
              </a:rPr>
              <a:t>What needs to be taught</a:t>
            </a:r>
          </a:p>
          <a:p>
            <a:pPr lvl="1"/>
            <a:r>
              <a:rPr lang="en-US" sz="2400" dirty="0">
                <a:effectLst>
                  <a:outerShdw blurRad="38100" dist="38100" dir="2700000" algn="tl">
                    <a:srgbClr val="000000">
                      <a:alpha val="43137"/>
                    </a:srgbClr>
                  </a:outerShdw>
                </a:effectLst>
              </a:rPr>
              <a:t>To whom it needs to be taught</a:t>
            </a:r>
          </a:p>
          <a:p>
            <a:pPr lvl="1"/>
            <a:r>
              <a:rPr lang="en-US" sz="2400" dirty="0">
                <a:effectLst>
                  <a:outerShdw blurRad="38100" dist="38100" dir="2700000" algn="tl">
                    <a:srgbClr val="000000">
                      <a:alpha val="43137"/>
                    </a:srgbClr>
                  </a:outerShdw>
                </a:effectLst>
              </a:rPr>
              <a:t>The current and anticipated needs of those attending the program</a:t>
            </a:r>
          </a:p>
        </p:txBody>
      </p:sp>
      <p:pic>
        <p:nvPicPr>
          <p:cNvPr id="6" name="Picture 5">
            <a:extLst>
              <a:ext uri="{FF2B5EF4-FFF2-40B4-BE49-F238E27FC236}">
                <a16:creationId xmlns:a16="http://schemas.microsoft.com/office/drawing/2014/main" id="{DDD8EEA5-EF8C-45F4-8DE5-B460381083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15910" y="2337326"/>
            <a:ext cx="3598863" cy="3598863"/>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39398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C318-224E-4228-87D0-4EE45B14BECA}"/>
              </a:ext>
            </a:extLst>
          </p:cNvPr>
          <p:cNvSpPr>
            <a:spLocks noGrp="1"/>
          </p:cNvSpPr>
          <p:nvPr>
            <p:ph type="title"/>
          </p:nvPr>
        </p:nvSpPr>
        <p:spPr/>
        <p:txBody>
          <a:bodyPr/>
          <a:lstStyle/>
          <a:p>
            <a:r>
              <a:rPr lang="en-US" dirty="0"/>
              <a:t>Terminal Objective Performance Clause</a:t>
            </a:r>
          </a:p>
        </p:txBody>
      </p:sp>
      <p:sp>
        <p:nvSpPr>
          <p:cNvPr id="3" name="Content Placeholder 2">
            <a:extLst>
              <a:ext uri="{FF2B5EF4-FFF2-40B4-BE49-F238E27FC236}">
                <a16:creationId xmlns:a16="http://schemas.microsoft.com/office/drawing/2014/main" id="{1A3B0DF7-40E5-45ED-8615-B0B2BDCEC74A}"/>
              </a:ext>
            </a:extLst>
          </p:cNvPr>
          <p:cNvSpPr>
            <a:spLocks noGrp="1"/>
          </p:cNvSpPr>
          <p:nvPr>
            <p:ph idx="1"/>
          </p:nvPr>
        </p:nvSpPr>
        <p:spPr>
          <a:xfrm>
            <a:off x="525046" y="2319620"/>
            <a:ext cx="10342979" cy="2500030"/>
          </a:xfrm>
        </p:spPr>
        <p:txBody>
          <a:bodyPr>
            <a:normAutofit lnSpcReduction="10000"/>
          </a:bodyPr>
          <a:lstStyle/>
          <a:p>
            <a:pPr marL="0" indent="0">
              <a:buNone/>
            </a:pPr>
            <a:r>
              <a:rPr lang="en-US" sz="2800" dirty="0"/>
              <a:t>What should the participant be able to do?</a:t>
            </a:r>
          </a:p>
          <a:p>
            <a:r>
              <a:rPr lang="en-US" sz="2800" dirty="0"/>
              <a:t>"will prepare an affidavit for a search warrant.. ."</a:t>
            </a:r>
          </a:p>
          <a:p>
            <a:r>
              <a:rPr lang="en-US" sz="2800" dirty="0"/>
              <a:t>"will execute a search warrant... "</a:t>
            </a:r>
          </a:p>
          <a:p>
            <a:r>
              <a:rPr lang="en-US" sz="2800" dirty="0"/>
              <a:t>"will arrest a non-compliant suspect... "</a:t>
            </a:r>
          </a:p>
          <a:p>
            <a:r>
              <a:rPr lang="en-US" sz="2800" dirty="0"/>
              <a:t>"will conduct an interview of a witness.. ."</a:t>
            </a:r>
          </a:p>
          <a:p>
            <a:endParaRPr lang="en-US" sz="2800" dirty="0"/>
          </a:p>
        </p:txBody>
      </p:sp>
      <p:grpSp>
        <p:nvGrpSpPr>
          <p:cNvPr id="4" name="Group 3">
            <a:extLst>
              <a:ext uri="{FF2B5EF4-FFF2-40B4-BE49-F238E27FC236}">
                <a16:creationId xmlns:a16="http://schemas.microsoft.com/office/drawing/2014/main" id="{795FC2AC-6D22-4920-88E6-27BD82CA3CE0}"/>
              </a:ext>
            </a:extLst>
          </p:cNvPr>
          <p:cNvGrpSpPr/>
          <p:nvPr/>
        </p:nvGrpSpPr>
        <p:grpSpPr>
          <a:xfrm>
            <a:off x="7889355" y="4401880"/>
            <a:ext cx="3742661" cy="1733107"/>
            <a:chOff x="1275905" y="3444949"/>
            <a:chExt cx="3742661" cy="1733107"/>
          </a:xfrm>
        </p:grpSpPr>
        <p:sp>
          <p:nvSpPr>
            <p:cNvPr id="5" name="Oval 4">
              <a:extLst>
                <a:ext uri="{FF2B5EF4-FFF2-40B4-BE49-F238E27FC236}">
                  <a16:creationId xmlns:a16="http://schemas.microsoft.com/office/drawing/2014/main" id="{C942AE8C-1061-472C-8F9D-A74850730210}"/>
                </a:ext>
              </a:extLst>
            </p:cNvPr>
            <p:cNvSpPr/>
            <p:nvPr/>
          </p:nvSpPr>
          <p:spPr>
            <a:xfrm>
              <a:off x="1275905" y="3444949"/>
              <a:ext cx="3742661" cy="1733107"/>
            </a:xfrm>
            <a:prstGeom prst="ellipse">
              <a:avLst/>
            </a:prstGeom>
            <a:solidFill>
              <a:schemeClr val="accent6">
                <a:lumMod val="75000"/>
              </a:schemeClr>
            </a:solid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4125F45-5324-4E6D-976D-37D0FA4AF9EB}"/>
                </a:ext>
              </a:extLst>
            </p:cNvPr>
            <p:cNvSpPr txBox="1"/>
            <p:nvPr/>
          </p:nvSpPr>
          <p:spPr>
            <a:xfrm>
              <a:off x="1523938" y="4049892"/>
              <a:ext cx="3246594"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Terminal Objective</a:t>
              </a:r>
            </a:p>
          </p:txBody>
        </p:sp>
      </p:grpSp>
    </p:spTree>
    <p:extLst>
      <p:ext uri="{BB962C8B-B14F-4D97-AF65-F5344CB8AC3E}">
        <p14:creationId xmlns:p14="http://schemas.microsoft.com/office/powerpoint/2010/main" val="4109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C0A-AED4-42AE-AA5F-9ED8188FB018}"/>
              </a:ext>
            </a:extLst>
          </p:cNvPr>
          <p:cNvSpPr>
            <a:spLocks noGrp="1"/>
          </p:cNvSpPr>
          <p:nvPr>
            <p:ph type="title"/>
          </p:nvPr>
        </p:nvSpPr>
        <p:spPr/>
        <p:txBody>
          <a:bodyPr/>
          <a:lstStyle/>
          <a:p>
            <a:r>
              <a:rPr lang="en-US" dirty="0"/>
              <a:t>Terminal Objective Condition Clause</a:t>
            </a:r>
          </a:p>
        </p:txBody>
      </p:sp>
      <p:sp>
        <p:nvSpPr>
          <p:cNvPr id="3" name="Content Placeholder 2">
            <a:extLst>
              <a:ext uri="{FF2B5EF4-FFF2-40B4-BE49-F238E27FC236}">
                <a16:creationId xmlns:a16="http://schemas.microsoft.com/office/drawing/2014/main" id="{ED5BA7B7-8BA1-465F-A04A-E15E40B1C49F}"/>
              </a:ext>
            </a:extLst>
          </p:cNvPr>
          <p:cNvSpPr>
            <a:spLocks noGrp="1"/>
          </p:cNvSpPr>
          <p:nvPr>
            <p:ph idx="1"/>
          </p:nvPr>
        </p:nvSpPr>
        <p:spPr>
          <a:xfrm>
            <a:off x="680322" y="2336873"/>
            <a:ext cx="10540128" cy="2797102"/>
          </a:xfrm>
        </p:spPr>
        <p:txBody>
          <a:bodyPr>
            <a:normAutofit/>
          </a:bodyPr>
          <a:lstStyle/>
          <a:p>
            <a:pPr marL="0" indent="0">
              <a:buNone/>
            </a:pPr>
            <a:r>
              <a:rPr lang="en-US" sz="2800" dirty="0"/>
              <a:t>Under what conditions does the participant perform the action?</a:t>
            </a:r>
          </a:p>
          <a:p>
            <a:r>
              <a:rPr lang="en-US" sz="2800" dirty="0"/>
              <a:t>"Given a simulated crime scene...”  </a:t>
            </a:r>
          </a:p>
          <a:p>
            <a:r>
              <a:rPr lang="en-US" sz="2800" dirty="0"/>
              <a:t>"During an interview situation..." </a:t>
            </a:r>
          </a:p>
          <a:p>
            <a:r>
              <a:rPr lang="en-US" sz="2800" dirty="0"/>
              <a:t>"While handcuffing a suspect...” </a:t>
            </a:r>
          </a:p>
          <a:p>
            <a:r>
              <a:rPr lang="en-US" sz="2800" dirty="0"/>
              <a:t>"Given a case study..."</a:t>
            </a:r>
          </a:p>
          <a:p>
            <a:endParaRPr lang="en-US" sz="2800" dirty="0"/>
          </a:p>
        </p:txBody>
      </p:sp>
      <p:grpSp>
        <p:nvGrpSpPr>
          <p:cNvPr id="4" name="Group 3">
            <a:extLst>
              <a:ext uri="{FF2B5EF4-FFF2-40B4-BE49-F238E27FC236}">
                <a16:creationId xmlns:a16="http://schemas.microsoft.com/office/drawing/2014/main" id="{2C73F1A4-9582-4696-9066-9CFB8F539BA5}"/>
              </a:ext>
            </a:extLst>
          </p:cNvPr>
          <p:cNvGrpSpPr/>
          <p:nvPr/>
        </p:nvGrpSpPr>
        <p:grpSpPr>
          <a:xfrm>
            <a:off x="7889357" y="4401880"/>
            <a:ext cx="3742661" cy="1733107"/>
            <a:chOff x="1275905" y="3444949"/>
            <a:chExt cx="3742661" cy="1733107"/>
          </a:xfrm>
        </p:grpSpPr>
        <p:sp>
          <p:nvSpPr>
            <p:cNvPr id="5" name="Oval 4">
              <a:extLst>
                <a:ext uri="{FF2B5EF4-FFF2-40B4-BE49-F238E27FC236}">
                  <a16:creationId xmlns:a16="http://schemas.microsoft.com/office/drawing/2014/main" id="{097086F8-8E0E-4B34-A7CF-D2F2DBC143D0}"/>
                </a:ext>
              </a:extLst>
            </p:cNvPr>
            <p:cNvSpPr/>
            <p:nvPr/>
          </p:nvSpPr>
          <p:spPr>
            <a:xfrm>
              <a:off x="1275905" y="3444949"/>
              <a:ext cx="3742661" cy="1733107"/>
            </a:xfrm>
            <a:prstGeom prst="ellipse">
              <a:avLst/>
            </a:prstGeom>
            <a:solidFill>
              <a:schemeClr val="accent6">
                <a:lumMod val="75000"/>
              </a:schemeClr>
            </a:solid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D2970B-1E56-4278-95DC-8199B9A97642}"/>
                </a:ext>
              </a:extLst>
            </p:cNvPr>
            <p:cNvSpPr txBox="1"/>
            <p:nvPr/>
          </p:nvSpPr>
          <p:spPr>
            <a:xfrm>
              <a:off x="1523938" y="4049892"/>
              <a:ext cx="3246594"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Terminal Objective</a:t>
              </a:r>
            </a:p>
          </p:txBody>
        </p:sp>
      </p:grpSp>
    </p:spTree>
    <p:extLst>
      <p:ext uri="{BB962C8B-B14F-4D97-AF65-F5344CB8AC3E}">
        <p14:creationId xmlns:p14="http://schemas.microsoft.com/office/powerpoint/2010/main" val="36061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2FB4-D609-44E9-827F-33473DB2587A}"/>
              </a:ext>
            </a:extLst>
          </p:cNvPr>
          <p:cNvSpPr>
            <a:spLocks noGrp="1"/>
          </p:cNvSpPr>
          <p:nvPr>
            <p:ph type="title"/>
          </p:nvPr>
        </p:nvSpPr>
        <p:spPr/>
        <p:txBody>
          <a:bodyPr/>
          <a:lstStyle/>
          <a:p>
            <a:r>
              <a:rPr lang="en-US" dirty="0"/>
              <a:t>Terminal Objective Standard Clause</a:t>
            </a:r>
          </a:p>
        </p:txBody>
      </p:sp>
      <p:sp>
        <p:nvSpPr>
          <p:cNvPr id="3" name="Content Placeholder 2">
            <a:extLst>
              <a:ext uri="{FF2B5EF4-FFF2-40B4-BE49-F238E27FC236}">
                <a16:creationId xmlns:a16="http://schemas.microsoft.com/office/drawing/2014/main" id="{48727747-6E41-4D74-A4D4-A38AC921F415}"/>
              </a:ext>
            </a:extLst>
          </p:cNvPr>
          <p:cNvSpPr>
            <a:spLocks noGrp="1"/>
          </p:cNvSpPr>
          <p:nvPr>
            <p:ph idx="1"/>
          </p:nvPr>
        </p:nvSpPr>
        <p:spPr>
          <a:xfrm>
            <a:off x="680321" y="2336873"/>
            <a:ext cx="10330579" cy="3599316"/>
          </a:xfrm>
        </p:spPr>
        <p:txBody>
          <a:bodyPr>
            <a:normAutofit/>
          </a:bodyPr>
          <a:lstStyle/>
          <a:p>
            <a:pPr marL="0" indent="0">
              <a:buNone/>
            </a:pPr>
            <a:r>
              <a:rPr lang="en-US" sz="2800" dirty="0"/>
              <a:t>By what standard will the participant’s performance be judged? </a:t>
            </a:r>
          </a:p>
          <a:p>
            <a:r>
              <a:rPr lang="en-US" sz="2800" dirty="0"/>
              <a:t>In accordance with…</a:t>
            </a:r>
          </a:p>
          <a:p>
            <a:r>
              <a:rPr lang="en-US" sz="2800" dirty="0"/>
              <a:t>Degree of Proficiency</a:t>
            </a:r>
          </a:p>
          <a:p>
            <a:r>
              <a:rPr lang="en-US" sz="2800"/>
              <a:t>Operational Procedures</a:t>
            </a:r>
            <a:endParaRPr lang="en-US" sz="2800" dirty="0"/>
          </a:p>
          <a:p>
            <a:endParaRPr lang="en-US" sz="2800" dirty="0"/>
          </a:p>
        </p:txBody>
      </p:sp>
      <p:grpSp>
        <p:nvGrpSpPr>
          <p:cNvPr id="4" name="Group 3">
            <a:extLst>
              <a:ext uri="{FF2B5EF4-FFF2-40B4-BE49-F238E27FC236}">
                <a16:creationId xmlns:a16="http://schemas.microsoft.com/office/drawing/2014/main" id="{1C9350F6-2B27-42EB-B8FB-8835DF41D62C}"/>
              </a:ext>
            </a:extLst>
          </p:cNvPr>
          <p:cNvGrpSpPr/>
          <p:nvPr/>
        </p:nvGrpSpPr>
        <p:grpSpPr>
          <a:xfrm>
            <a:off x="7878728" y="4401880"/>
            <a:ext cx="3742661" cy="1733107"/>
            <a:chOff x="1275905" y="3444949"/>
            <a:chExt cx="3742661" cy="1733107"/>
          </a:xfrm>
          <a:solidFill>
            <a:schemeClr val="accent4">
              <a:lumMod val="75000"/>
            </a:schemeClr>
          </a:solidFill>
        </p:grpSpPr>
        <p:sp>
          <p:nvSpPr>
            <p:cNvPr id="5" name="Oval 4">
              <a:extLst>
                <a:ext uri="{FF2B5EF4-FFF2-40B4-BE49-F238E27FC236}">
                  <a16:creationId xmlns:a16="http://schemas.microsoft.com/office/drawing/2014/main" id="{CA40E4D7-69DB-4817-A96D-B2DD9627B51F}"/>
                </a:ext>
              </a:extLst>
            </p:cNvPr>
            <p:cNvSpPr/>
            <p:nvPr/>
          </p:nvSpPr>
          <p:spPr>
            <a:xfrm>
              <a:off x="1275905" y="3444949"/>
              <a:ext cx="3742661" cy="1733107"/>
            </a:xfrm>
            <a:prstGeom prst="ellipse">
              <a:avLst/>
            </a:prstGeom>
            <a:solidFill>
              <a:schemeClr val="accent6">
                <a:lumMod val="75000"/>
              </a:schemeClr>
            </a:solid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5EB49AD-2939-49EF-84F5-B22B12965D24}"/>
                </a:ext>
              </a:extLst>
            </p:cNvPr>
            <p:cNvSpPr txBox="1"/>
            <p:nvPr/>
          </p:nvSpPr>
          <p:spPr>
            <a:xfrm>
              <a:off x="1523938" y="4049892"/>
              <a:ext cx="3246594"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Terminal Objective</a:t>
              </a:r>
            </a:p>
          </p:txBody>
        </p:sp>
      </p:grpSp>
    </p:spTree>
    <p:extLst>
      <p:ext uri="{BB962C8B-B14F-4D97-AF65-F5344CB8AC3E}">
        <p14:creationId xmlns:p14="http://schemas.microsoft.com/office/powerpoint/2010/main" val="276063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5005-C048-49BA-A501-55887B0B9246}"/>
              </a:ext>
            </a:extLst>
          </p:cNvPr>
          <p:cNvSpPr>
            <a:spLocks noGrp="1"/>
          </p:cNvSpPr>
          <p:nvPr>
            <p:ph type="title"/>
          </p:nvPr>
        </p:nvSpPr>
        <p:spPr/>
        <p:txBody>
          <a:bodyPr/>
          <a:lstStyle/>
          <a:p>
            <a:r>
              <a:rPr lang="en-US" dirty="0"/>
              <a:t>Terminal Objective Example</a:t>
            </a:r>
          </a:p>
        </p:txBody>
      </p:sp>
      <p:sp>
        <p:nvSpPr>
          <p:cNvPr id="3" name="Content Placeholder 2">
            <a:extLst>
              <a:ext uri="{FF2B5EF4-FFF2-40B4-BE49-F238E27FC236}">
                <a16:creationId xmlns:a16="http://schemas.microsoft.com/office/drawing/2014/main" id="{FC0D0AA1-4AE2-4ACE-A5BD-3549740AC7BF}"/>
              </a:ext>
            </a:extLst>
          </p:cNvPr>
          <p:cNvSpPr>
            <a:spLocks noGrp="1"/>
          </p:cNvSpPr>
          <p:nvPr>
            <p:ph idx="1"/>
          </p:nvPr>
        </p:nvSpPr>
        <p:spPr>
          <a:xfrm>
            <a:off x="365240" y="2892458"/>
            <a:ext cx="10966375" cy="1968910"/>
          </a:xfrm>
        </p:spPr>
        <p:txBody>
          <a:bodyPr>
            <a:normAutofit/>
          </a:bodyPr>
          <a:lstStyle/>
          <a:p>
            <a:pPr marL="0" indent="0" algn="just">
              <a:buNone/>
            </a:pPr>
            <a:r>
              <a:rPr lang="en-US" sz="3200" dirty="0"/>
              <a:t>Given role players and a mock arrest scenario, the participant will effect a lawful arrest in accordance with the PA Crimes Code and Rules of Criminal Procedure.</a:t>
            </a:r>
          </a:p>
          <a:p>
            <a:pPr algn="just"/>
            <a:endParaRPr lang="en-US" sz="3200" dirty="0"/>
          </a:p>
        </p:txBody>
      </p:sp>
    </p:spTree>
    <p:extLst>
      <p:ext uri="{BB962C8B-B14F-4D97-AF65-F5344CB8AC3E}">
        <p14:creationId xmlns:p14="http://schemas.microsoft.com/office/powerpoint/2010/main" val="2178417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98AAB-68B1-4963-B1E4-0921798820D2}"/>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b">
            <a:normAutofit/>
          </a:bodyPr>
          <a:lstStyle/>
          <a:p>
            <a:r>
              <a:rPr lang="en-US" dirty="0"/>
              <a:t>Practical Exercise</a:t>
            </a:r>
          </a:p>
        </p:txBody>
      </p:sp>
      <p:pic>
        <p:nvPicPr>
          <p:cNvPr id="13" name="Picture 12">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15" name="Picture 14">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17" name="Rectangle 16">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A7C3C1-B330-4DF1-9D4C-9E720481579A}"/>
              </a:ext>
            </a:extLst>
          </p:cNvPr>
          <p:cNvSpPr>
            <a:spLocks noGrp="1"/>
          </p:cNvSpPr>
          <p:nvPr>
            <p:ph idx="1"/>
          </p:nvPr>
        </p:nvSpPr>
        <p:spPr>
          <a:xfrm>
            <a:off x="118333" y="1595854"/>
            <a:ext cx="9708773" cy="4185821"/>
          </a:xfrm>
        </p:spPr>
        <p:txBody>
          <a:bodyPr numCol="2" anchor="t">
            <a:normAutofit/>
          </a:bodyPr>
          <a:lstStyle/>
          <a:p>
            <a:r>
              <a:rPr lang="en-US" dirty="0">
                <a:solidFill>
                  <a:srgbClr val="FFFFFF"/>
                </a:solidFill>
              </a:rPr>
              <a:t>Refer to the Pre-Course handout titled “Domains” and </a:t>
            </a:r>
            <a:r>
              <a:rPr lang="en-US" b="1" dirty="0">
                <a:solidFill>
                  <a:srgbClr val="FFFFFF"/>
                </a:solidFill>
              </a:rPr>
              <a:t>Appendix C</a:t>
            </a:r>
            <a:r>
              <a:rPr lang="en-US" dirty="0">
                <a:solidFill>
                  <a:srgbClr val="FFFFFF"/>
                </a:solidFill>
              </a:rPr>
              <a:t> titled “Objectives.”</a:t>
            </a:r>
          </a:p>
          <a:p>
            <a:r>
              <a:rPr lang="en-US" dirty="0">
                <a:solidFill>
                  <a:srgbClr val="FFFFFF"/>
                </a:solidFill>
              </a:rPr>
              <a:t>Use the verbs contained in the handout write </a:t>
            </a:r>
            <a:r>
              <a:rPr lang="en-US" b="1" dirty="0">
                <a:solidFill>
                  <a:srgbClr val="FFFFFF"/>
                </a:solidFill>
              </a:rPr>
              <a:t>two</a:t>
            </a:r>
            <a:r>
              <a:rPr lang="en-US" dirty="0">
                <a:solidFill>
                  <a:srgbClr val="FFFFFF"/>
                </a:solidFill>
              </a:rPr>
              <a:t> Terminal Objectives related to your primary area of instruction. The wording must reflect the Condition, Performance, and Standard paradigm.  </a:t>
            </a:r>
          </a:p>
          <a:p>
            <a:endParaRPr lang="en-US" dirty="0">
              <a:solidFill>
                <a:srgbClr val="FFFFFF"/>
              </a:solidFill>
            </a:endParaRPr>
          </a:p>
          <a:p>
            <a:r>
              <a:rPr lang="en-US" dirty="0">
                <a:solidFill>
                  <a:srgbClr val="FFFFFF"/>
                </a:solidFill>
              </a:rPr>
              <a:t>Write </a:t>
            </a:r>
            <a:r>
              <a:rPr lang="en-US" b="1" dirty="0">
                <a:solidFill>
                  <a:srgbClr val="FFFFFF"/>
                </a:solidFill>
              </a:rPr>
              <a:t>two</a:t>
            </a:r>
            <a:r>
              <a:rPr lang="en-US" dirty="0">
                <a:solidFill>
                  <a:srgbClr val="FFFFFF"/>
                </a:solidFill>
              </a:rPr>
              <a:t> Terminal Objectives for your non-related topic of instruction as indicated in the “Working Group” exercise.  </a:t>
            </a:r>
          </a:p>
          <a:p>
            <a:r>
              <a:rPr lang="en-US" dirty="0">
                <a:solidFill>
                  <a:srgbClr val="FFFFFF"/>
                </a:solidFill>
              </a:rPr>
              <a:t>When completed, exchange papers and use </a:t>
            </a:r>
            <a:r>
              <a:rPr lang="en-US" b="1" dirty="0">
                <a:solidFill>
                  <a:srgbClr val="FFFFFF"/>
                </a:solidFill>
              </a:rPr>
              <a:t>Appendix D</a:t>
            </a:r>
            <a:r>
              <a:rPr lang="en-US" dirty="0">
                <a:solidFill>
                  <a:srgbClr val="FFFFFF"/>
                </a:solidFill>
              </a:rPr>
              <a:t> titled “</a:t>
            </a:r>
            <a:r>
              <a:rPr lang="en-US" b="1" dirty="0">
                <a:solidFill>
                  <a:srgbClr val="FFFFFF"/>
                </a:solidFill>
              </a:rPr>
              <a:t>Practical Exercise</a:t>
            </a:r>
            <a:r>
              <a:rPr lang="en-US" dirty="0">
                <a:solidFill>
                  <a:srgbClr val="FFFFFF"/>
                </a:solidFill>
              </a:rPr>
              <a:t> </a:t>
            </a:r>
            <a:r>
              <a:rPr lang="en-US" b="1" dirty="0">
                <a:solidFill>
                  <a:srgbClr val="FFFFFF"/>
                </a:solidFill>
              </a:rPr>
              <a:t>Rubric”</a:t>
            </a:r>
            <a:r>
              <a:rPr lang="en-US" dirty="0">
                <a:solidFill>
                  <a:srgbClr val="FFFFFF"/>
                </a:solidFill>
              </a:rPr>
              <a:t> to assess the structure of the objectives. </a:t>
            </a:r>
          </a:p>
          <a:p>
            <a:r>
              <a:rPr lang="en-US" sz="2000" b="1" dirty="0">
                <a:solidFill>
                  <a:srgbClr val="FFFFFF"/>
                </a:solidFill>
              </a:rPr>
              <a:t>Time allotted for entire exercise - 20 minutes</a:t>
            </a:r>
            <a:endParaRPr lang="en-US" sz="2000" dirty="0">
              <a:solidFill>
                <a:srgbClr val="FFFFFF"/>
              </a:solidFill>
            </a:endParaRPr>
          </a:p>
          <a:p>
            <a:endParaRPr lang="en-US" sz="2000" dirty="0">
              <a:solidFill>
                <a:srgbClr val="FFFFFF"/>
              </a:solidFill>
            </a:endParaRPr>
          </a:p>
        </p:txBody>
      </p:sp>
      <p:sp>
        <p:nvSpPr>
          <p:cNvPr id="19" name="Rectangle 18">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Action Button: Help 11">
            <a:hlinkClick r:id="" action="ppaction://noaction" highlightClick="1"/>
            <a:extLst>
              <a:ext uri="{FF2B5EF4-FFF2-40B4-BE49-F238E27FC236}">
                <a16:creationId xmlns:a16="http://schemas.microsoft.com/office/drawing/2014/main" id="{06C15C84-D1E5-443F-B9DE-EAC7AB8CD3C0}"/>
              </a:ext>
            </a:extLst>
          </p:cNvPr>
          <p:cNvSpPr/>
          <p:nvPr/>
        </p:nvSpPr>
        <p:spPr>
          <a:xfrm>
            <a:off x="8200789" y="321732"/>
            <a:ext cx="1467293" cy="1080938"/>
          </a:xfrm>
          <a:prstGeom prst="actionButtonHelp">
            <a:avLst/>
          </a:prstGeom>
          <a:solidFill>
            <a:schemeClr val="accent3"/>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37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A1AA-471C-4629-954A-FA1215D2802D}"/>
              </a:ext>
            </a:extLst>
          </p:cNvPr>
          <p:cNvSpPr>
            <a:spLocks noGrp="1"/>
          </p:cNvSpPr>
          <p:nvPr>
            <p:ph type="title"/>
          </p:nvPr>
        </p:nvSpPr>
        <p:spPr/>
        <p:txBody>
          <a:bodyPr/>
          <a:lstStyle/>
          <a:p>
            <a:r>
              <a:rPr lang="en-US" dirty="0"/>
              <a:t>Enabling Objectives</a:t>
            </a:r>
          </a:p>
        </p:txBody>
      </p:sp>
      <p:sp>
        <p:nvSpPr>
          <p:cNvPr id="3" name="Content Placeholder 2">
            <a:extLst>
              <a:ext uri="{FF2B5EF4-FFF2-40B4-BE49-F238E27FC236}">
                <a16:creationId xmlns:a16="http://schemas.microsoft.com/office/drawing/2014/main" id="{66381E67-B070-4228-BE96-E7D3F4837D47}"/>
              </a:ext>
            </a:extLst>
          </p:cNvPr>
          <p:cNvSpPr>
            <a:spLocks noGrp="1"/>
          </p:cNvSpPr>
          <p:nvPr>
            <p:ph idx="1"/>
          </p:nvPr>
        </p:nvSpPr>
        <p:spPr>
          <a:xfrm>
            <a:off x="594596" y="2132415"/>
            <a:ext cx="10498520" cy="3378047"/>
          </a:xfrm>
        </p:spPr>
        <p:txBody>
          <a:bodyPr>
            <a:normAutofit/>
          </a:bodyPr>
          <a:lstStyle/>
          <a:p>
            <a:r>
              <a:rPr lang="en-US" sz="2800" dirty="0"/>
              <a:t>Enabling Objectives support Terminal Objectives.</a:t>
            </a:r>
          </a:p>
          <a:p>
            <a:r>
              <a:rPr lang="en-US" sz="2800" dirty="0"/>
              <a:t>Enabling Objectives and are necessary to the successful performance of the Terminal Objective.</a:t>
            </a:r>
          </a:p>
          <a:p>
            <a:r>
              <a:rPr lang="en-US" sz="2800" dirty="0"/>
              <a:t>Can be written more simply than Terminal Objectives.</a:t>
            </a:r>
          </a:p>
          <a:p>
            <a:r>
              <a:rPr lang="en-US" sz="2800" dirty="0"/>
              <a:t>If needed, can contain a Condition, Performance, and Standard. </a:t>
            </a:r>
          </a:p>
        </p:txBody>
      </p:sp>
      <p:grpSp>
        <p:nvGrpSpPr>
          <p:cNvPr id="7" name="Group 6">
            <a:extLst>
              <a:ext uri="{FF2B5EF4-FFF2-40B4-BE49-F238E27FC236}">
                <a16:creationId xmlns:a16="http://schemas.microsoft.com/office/drawing/2014/main" id="{15FE4F30-E5E1-4288-8A6D-392205018FBD}"/>
              </a:ext>
            </a:extLst>
          </p:cNvPr>
          <p:cNvGrpSpPr/>
          <p:nvPr/>
        </p:nvGrpSpPr>
        <p:grpSpPr>
          <a:xfrm>
            <a:off x="7942604" y="4667821"/>
            <a:ext cx="3742661" cy="1733107"/>
            <a:chOff x="7127356" y="3444949"/>
            <a:chExt cx="3742661" cy="1733107"/>
          </a:xfrm>
          <a:solidFill>
            <a:schemeClr val="accent1">
              <a:lumMod val="75000"/>
            </a:schemeClr>
          </a:solidFill>
        </p:grpSpPr>
        <p:sp>
          <p:nvSpPr>
            <p:cNvPr id="8" name="Oval 7">
              <a:extLst>
                <a:ext uri="{FF2B5EF4-FFF2-40B4-BE49-F238E27FC236}">
                  <a16:creationId xmlns:a16="http://schemas.microsoft.com/office/drawing/2014/main" id="{01E81A9F-0EE7-4C43-B9B8-7DB7068EA2F7}"/>
                </a:ext>
              </a:extLst>
            </p:cNvPr>
            <p:cNvSpPr/>
            <p:nvPr/>
          </p:nvSpPr>
          <p:spPr>
            <a:xfrm>
              <a:off x="7127356" y="3444949"/>
              <a:ext cx="3742661" cy="1733107"/>
            </a:xfrm>
            <a:prstGeom prst="ellipse">
              <a:avLst/>
            </a:prstGeom>
            <a:grpFill/>
            <a:ln>
              <a:solidFill>
                <a:schemeClr val="accent1"/>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A36A53-11D6-4EB4-9BD6-8E87778858C1}"/>
                </a:ext>
              </a:extLst>
            </p:cNvPr>
            <p:cNvSpPr txBox="1"/>
            <p:nvPr/>
          </p:nvSpPr>
          <p:spPr>
            <a:xfrm>
              <a:off x="7389912" y="4049892"/>
              <a:ext cx="3217547"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Enabling Objective</a:t>
              </a:r>
            </a:p>
          </p:txBody>
        </p:sp>
      </p:grpSp>
    </p:spTree>
    <p:extLst>
      <p:ext uri="{BB962C8B-B14F-4D97-AF65-F5344CB8AC3E}">
        <p14:creationId xmlns:p14="http://schemas.microsoft.com/office/powerpoint/2010/main" val="375141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6785-29AA-4871-BEF2-567662FF58FE}"/>
              </a:ext>
            </a:extLst>
          </p:cNvPr>
          <p:cNvSpPr>
            <a:spLocks noGrp="1"/>
          </p:cNvSpPr>
          <p:nvPr>
            <p:ph type="title"/>
          </p:nvPr>
        </p:nvSpPr>
        <p:spPr>
          <a:xfrm>
            <a:off x="680321" y="753228"/>
            <a:ext cx="9613861" cy="1080938"/>
          </a:xfrm>
        </p:spPr>
        <p:txBody>
          <a:bodyPr>
            <a:normAutofit/>
          </a:bodyPr>
          <a:lstStyle/>
          <a:p>
            <a:r>
              <a:rPr lang="en-US"/>
              <a:t>Practical Exercise</a:t>
            </a:r>
          </a:p>
        </p:txBody>
      </p:sp>
      <p:graphicFrame>
        <p:nvGraphicFramePr>
          <p:cNvPr id="20" name="Content Placeholder 2">
            <a:extLst>
              <a:ext uri="{FF2B5EF4-FFF2-40B4-BE49-F238E27FC236}">
                <a16:creationId xmlns:a16="http://schemas.microsoft.com/office/drawing/2014/main" id="{C61D73E6-C191-4BDC-B0CA-1286B62AA381}"/>
              </a:ext>
            </a:extLst>
          </p:cNvPr>
          <p:cNvGraphicFramePr>
            <a:graphicFrameLocks noGrp="1"/>
          </p:cNvGraphicFramePr>
          <p:nvPr>
            <p:ph idx="1"/>
            <p:extLst>
              <p:ext uri="{D42A27DB-BD31-4B8C-83A1-F6EECF244321}">
                <p14:modId xmlns:p14="http://schemas.microsoft.com/office/powerpoint/2010/main" val="2538183225"/>
              </p:ext>
            </p:extLst>
          </p:nvPr>
        </p:nvGraphicFramePr>
        <p:xfrm>
          <a:off x="681037" y="2156179"/>
          <a:ext cx="10830641" cy="3680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ction Button: Help 3">
            <a:hlinkClick r:id="" action="ppaction://noaction" highlightClick="1"/>
          </p:cNvPr>
          <p:cNvSpPr/>
          <p:nvPr/>
        </p:nvSpPr>
        <p:spPr>
          <a:xfrm>
            <a:off x="8826889" y="753228"/>
            <a:ext cx="1467293" cy="1080938"/>
          </a:xfrm>
          <a:prstGeom prst="actionButtonHelp">
            <a:avLst/>
          </a:prstGeom>
          <a:solidFill>
            <a:schemeClr val="accent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8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graphicEl>
                                              <a:dgm id="{CFE66C99-59E8-41A5-AEE0-42C5E1395E01}"/>
                                            </p:graphicEl>
                                          </p:spTgt>
                                        </p:tgtEl>
                                        <p:attrNameLst>
                                          <p:attrName>style.visibility</p:attrName>
                                        </p:attrNameLst>
                                      </p:cBhvr>
                                      <p:to>
                                        <p:strVal val="visible"/>
                                      </p:to>
                                    </p:set>
                                    <p:anim calcmode="lin" valueType="num">
                                      <p:cBhvr additive="base">
                                        <p:cTn id="7" dur="500" fill="hold"/>
                                        <p:tgtEl>
                                          <p:spTgt spid="20">
                                            <p:graphicEl>
                                              <a:dgm id="{CFE66C99-59E8-41A5-AEE0-42C5E1395E0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graphicEl>
                                              <a:dgm id="{CFE66C99-59E8-41A5-AEE0-42C5E1395E0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graphicEl>
                                              <a:dgm id="{22F2A88B-843C-4D5E-8351-24F7E8832549}"/>
                                            </p:graphicEl>
                                          </p:spTgt>
                                        </p:tgtEl>
                                        <p:attrNameLst>
                                          <p:attrName>style.visibility</p:attrName>
                                        </p:attrNameLst>
                                      </p:cBhvr>
                                      <p:to>
                                        <p:strVal val="visible"/>
                                      </p:to>
                                    </p:set>
                                    <p:anim calcmode="lin" valueType="num">
                                      <p:cBhvr additive="base">
                                        <p:cTn id="13" dur="500" fill="hold"/>
                                        <p:tgtEl>
                                          <p:spTgt spid="20">
                                            <p:graphicEl>
                                              <a:dgm id="{22F2A88B-843C-4D5E-8351-24F7E883254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graphicEl>
                                              <a:dgm id="{22F2A88B-843C-4D5E-8351-24F7E883254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graphicEl>
                                              <a:dgm id="{2C1D72B8-CE1E-43DC-BA70-6D5C5669781A}"/>
                                            </p:graphicEl>
                                          </p:spTgt>
                                        </p:tgtEl>
                                        <p:attrNameLst>
                                          <p:attrName>style.visibility</p:attrName>
                                        </p:attrNameLst>
                                      </p:cBhvr>
                                      <p:to>
                                        <p:strVal val="visible"/>
                                      </p:to>
                                    </p:set>
                                    <p:anim calcmode="lin" valueType="num">
                                      <p:cBhvr additive="base">
                                        <p:cTn id="19" dur="500" fill="hold"/>
                                        <p:tgtEl>
                                          <p:spTgt spid="20">
                                            <p:graphicEl>
                                              <a:dgm id="{2C1D72B8-CE1E-43DC-BA70-6D5C5669781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graphicEl>
                                              <a:dgm id="{2C1D72B8-CE1E-43DC-BA70-6D5C5669781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graphicEl>
                                              <a:dgm id="{820353A6-0DC3-4F85-9C6E-D4A9D072E539}"/>
                                            </p:graphicEl>
                                          </p:spTgt>
                                        </p:tgtEl>
                                        <p:attrNameLst>
                                          <p:attrName>style.visibility</p:attrName>
                                        </p:attrNameLst>
                                      </p:cBhvr>
                                      <p:to>
                                        <p:strVal val="visible"/>
                                      </p:to>
                                    </p:set>
                                    <p:anim calcmode="lin" valueType="num">
                                      <p:cBhvr additive="base">
                                        <p:cTn id="25" dur="500" fill="hold"/>
                                        <p:tgtEl>
                                          <p:spTgt spid="20">
                                            <p:graphicEl>
                                              <a:dgm id="{820353A6-0DC3-4F85-9C6E-D4A9D072E53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graphicEl>
                                              <a:dgm id="{820353A6-0DC3-4F85-9C6E-D4A9D072E53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graphicEl>
                                              <a:dgm id="{232B57D9-81EC-422D-BFFB-BAB7373BFBEC}"/>
                                            </p:graphicEl>
                                          </p:spTgt>
                                        </p:tgtEl>
                                        <p:attrNameLst>
                                          <p:attrName>style.visibility</p:attrName>
                                        </p:attrNameLst>
                                      </p:cBhvr>
                                      <p:to>
                                        <p:strVal val="visible"/>
                                      </p:to>
                                    </p:set>
                                    <p:anim calcmode="lin" valueType="num">
                                      <p:cBhvr additive="base">
                                        <p:cTn id="31" dur="500" fill="hold"/>
                                        <p:tgtEl>
                                          <p:spTgt spid="20">
                                            <p:graphicEl>
                                              <a:dgm id="{232B57D9-81EC-422D-BFFB-BAB7373BFBEC}"/>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graphicEl>
                                              <a:dgm id="{232B57D9-81EC-422D-BFFB-BAB7373BFBEC}"/>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graphicEl>
                                              <a:dgm id="{CC3BB488-1D79-49F0-8865-E1C097E09C58}"/>
                                            </p:graphicEl>
                                          </p:spTgt>
                                        </p:tgtEl>
                                        <p:attrNameLst>
                                          <p:attrName>style.visibility</p:attrName>
                                        </p:attrNameLst>
                                      </p:cBhvr>
                                      <p:to>
                                        <p:strVal val="visible"/>
                                      </p:to>
                                    </p:set>
                                    <p:anim calcmode="lin" valueType="num">
                                      <p:cBhvr additive="base">
                                        <p:cTn id="37" dur="500" fill="hold"/>
                                        <p:tgtEl>
                                          <p:spTgt spid="20">
                                            <p:graphicEl>
                                              <a:dgm id="{CC3BB488-1D79-49F0-8865-E1C097E09C58}"/>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graphicEl>
                                              <a:dgm id="{CC3BB488-1D79-49F0-8865-E1C097E09C58}"/>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graphicEl>
                                              <a:dgm id="{223CD2AC-8E10-4DC5-BAB5-FCEB41E11BD4}"/>
                                            </p:graphicEl>
                                          </p:spTgt>
                                        </p:tgtEl>
                                        <p:attrNameLst>
                                          <p:attrName>style.visibility</p:attrName>
                                        </p:attrNameLst>
                                      </p:cBhvr>
                                      <p:to>
                                        <p:strVal val="visible"/>
                                      </p:to>
                                    </p:set>
                                    <p:anim calcmode="lin" valueType="num">
                                      <p:cBhvr additive="base">
                                        <p:cTn id="43" dur="500" fill="hold"/>
                                        <p:tgtEl>
                                          <p:spTgt spid="20">
                                            <p:graphicEl>
                                              <a:dgm id="{223CD2AC-8E10-4DC5-BAB5-FCEB41E11BD4}"/>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
                                            <p:graphicEl>
                                              <a:dgm id="{223CD2AC-8E10-4DC5-BAB5-FCEB41E11BD4}"/>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graphicEl>
                                              <a:dgm id="{53ED0216-1071-4560-A780-31331672C999}"/>
                                            </p:graphicEl>
                                          </p:spTgt>
                                        </p:tgtEl>
                                        <p:attrNameLst>
                                          <p:attrName>style.visibility</p:attrName>
                                        </p:attrNameLst>
                                      </p:cBhvr>
                                      <p:to>
                                        <p:strVal val="visible"/>
                                      </p:to>
                                    </p:set>
                                    <p:anim calcmode="lin" valueType="num">
                                      <p:cBhvr additive="base">
                                        <p:cTn id="49" dur="500" fill="hold"/>
                                        <p:tgtEl>
                                          <p:spTgt spid="20">
                                            <p:graphicEl>
                                              <a:dgm id="{53ED0216-1071-4560-A780-31331672C999}"/>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graphicEl>
                                              <a:dgm id="{53ED0216-1071-4560-A780-31331672C99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F47E-C174-4796-AF58-C48B73B174B8}"/>
              </a:ext>
            </a:extLst>
          </p:cNvPr>
          <p:cNvSpPr>
            <a:spLocks noGrp="1"/>
          </p:cNvSpPr>
          <p:nvPr>
            <p:ph type="title"/>
          </p:nvPr>
        </p:nvSpPr>
        <p:spPr/>
        <p:txBody>
          <a:bodyPr/>
          <a:lstStyle/>
          <a:p>
            <a:r>
              <a:rPr lang="en-US" dirty="0"/>
              <a:t>Compile a Tentative Outline</a:t>
            </a:r>
          </a:p>
        </p:txBody>
      </p:sp>
      <p:sp>
        <p:nvSpPr>
          <p:cNvPr id="3" name="Content Placeholder 2">
            <a:extLst>
              <a:ext uri="{FF2B5EF4-FFF2-40B4-BE49-F238E27FC236}">
                <a16:creationId xmlns:a16="http://schemas.microsoft.com/office/drawing/2014/main" id="{459BBAD5-5134-442A-B82C-D15FB130D3A2}"/>
              </a:ext>
            </a:extLst>
          </p:cNvPr>
          <p:cNvSpPr>
            <a:spLocks noGrp="1"/>
          </p:cNvSpPr>
          <p:nvPr>
            <p:ph idx="1"/>
          </p:nvPr>
        </p:nvSpPr>
        <p:spPr>
          <a:xfrm>
            <a:off x="680321" y="2336873"/>
            <a:ext cx="10978279" cy="3599316"/>
          </a:xfrm>
        </p:spPr>
        <p:txBody>
          <a:bodyPr>
            <a:normAutofit/>
          </a:bodyPr>
          <a:lstStyle/>
          <a:p>
            <a:pPr marL="342900" marR="0" lvl="0" indent="-342900" algn="just">
              <a:lnSpc>
                <a:spcPct val="115000"/>
              </a:lnSpc>
              <a:spcBef>
                <a:spcPts val="0"/>
              </a:spcBef>
              <a:spcAft>
                <a:spcPts val="600"/>
              </a:spcAft>
              <a:buClr>
                <a:schemeClr val="tx1"/>
              </a:buClr>
              <a:buFont typeface="Symbol" panose="05050102010706020507" pitchFamily="18" charset="2"/>
              <a:buChar char=""/>
            </a:pPr>
            <a:r>
              <a:rPr lang="en-US" sz="2800" dirty="0">
                <a:ea typeface="Times New Roman" panose="02020603050405020304" pitchFamily="18" charset="0"/>
              </a:rPr>
              <a:t>List topical areas that provide adequate knowledge or skill sets to meet the objectives; </a:t>
            </a:r>
            <a:endParaRPr lang="en-US" dirty="0">
              <a:latin typeface="Calibri" panose="020F0502020204030204" pitchFamily="34" charset="0"/>
              <a:ea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2800" dirty="0">
                <a:ea typeface="Times New Roman" panose="02020603050405020304" pitchFamily="18" charset="0"/>
              </a:rPr>
              <a:t>Develop a topical sequence; and</a:t>
            </a:r>
            <a:endParaRPr lang="en-US" dirty="0">
              <a:latin typeface="Calibri" panose="020F0502020204030204" pitchFamily="34" charset="0"/>
              <a:ea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2800" dirty="0">
                <a:ea typeface="Times New Roman" panose="02020603050405020304" pitchFamily="18" charset="0"/>
              </a:rPr>
              <a:t>Compile a tentative outline.</a:t>
            </a:r>
            <a:endParaRPr lang="en-US" dirty="0">
              <a:latin typeface="Calibri" panose="020F0502020204030204" pitchFamily="34" charset="0"/>
              <a:ea typeface="Times New Roman" panose="02020603050405020304" pitchFamily="18" charset="0"/>
            </a:endParaRPr>
          </a:p>
          <a:p>
            <a:endParaRPr lang="en-US" sz="2800" dirty="0"/>
          </a:p>
        </p:txBody>
      </p:sp>
    </p:spTree>
    <p:extLst>
      <p:ext uri="{BB962C8B-B14F-4D97-AF65-F5344CB8AC3E}">
        <p14:creationId xmlns:p14="http://schemas.microsoft.com/office/powerpoint/2010/main" val="10153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5B8913E-5BA2-43E0-A50E-FC90F5F3B803}"/>
              </a:ext>
            </a:extLst>
          </p:cNvPr>
          <p:cNvSpPr>
            <a:spLocks noGrp="1"/>
          </p:cNvSpPr>
          <p:nvPr>
            <p:ph type="title"/>
          </p:nvPr>
        </p:nvSpPr>
        <p:spPr>
          <a:xfrm>
            <a:off x="680321" y="2063262"/>
            <a:ext cx="3739279" cy="2661052"/>
          </a:xfrm>
        </p:spPr>
        <p:txBody>
          <a:bodyPr>
            <a:normAutofit/>
          </a:bodyPr>
          <a:lstStyle/>
          <a:p>
            <a:r>
              <a:rPr lang="en-US" sz="4400"/>
              <a:t>Practical Exercise</a:t>
            </a:r>
          </a:p>
        </p:txBody>
      </p:sp>
      <p:graphicFrame>
        <p:nvGraphicFramePr>
          <p:cNvPr id="5" name="Content Placeholder 2">
            <a:extLst>
              <a:ext uri="{FF2B5EF4-FFF2-40B4-BE49-F238E27FC236}">
                <a16:creationId xmlns:a16="http://schemas.microsoft.com/office/drawing/2014/main" id="{CAFA1D6C-AA52-4F64-A406-2C1B7C68CCCC}"/>
              </a:ext>
            </a:extLst>
          </p:cNvPr>
          <p:cNvGraphicFramePr>
            <a:graphicFrameLocks noGrp="1"/>
          </p:cNvGraphicFramePr>
          <p:nvPr>
            <p:ph idx="1"/>
            <p:extLst>
              <p:ext uri="{D42A27DB-BD31-4B8C-83A1-F6EECF244321}">
                <p14:modId xmlns:p14="http://schemas.microsoft.com/office/powerpoint/2010/main" val="1805286197"/>
              </p:ext>
            </p:extLst>
          </p:nvPr>
        </p:nvGraphicFramePr>
        <p:xfrm>
          <a:off x="5099921" y="639763"/>
          <a:ext cx="6744749"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Action Button: Help 8">
            <a:hlinkClick r:id="" action="ppaction://noaction" highlightClick="1"/>
          </p:cNvPr>
          <p:cNvSpPr/>
          <p:nvPr/>
        </p:nvSpPr>
        <p:spPr>
          <a:xfrm>
            <a:off x="3177234" y="2888531"/>
            <a:ext cx="1467293" cy="1080938"/>
          </a:xfrm>
          <a:prstGeom prst="actionButtonHelp">
            <a:avLst/>
          </a:prstGeom>
          <a:solidFill>
            <a:schemeClr val="accent3"/>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0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EDFE4E3E-5ECF-4FB4-B5B1-4ACF65203C33}"/>
                                            </p:graphicEl>
                                          </p:spTgt>
                                        </p:tgtEl>
                                        <p:attrNameLst>
                                          <p:attrName>style.visibility</p:attrName>
                                        </p:attrNameLst>
                                      </p:cBhvr>
                                      <p:to>
                                        <p:strVal val="visible"/>
                                      </p:to>
                                    </p:set>
                                    <p:anim calcmode="lin" valueType="num">
                                      <p:cBhvr additive="base">
                                        <p:cTn id="7" dur="500" fill="hold"/>
                                        <p:tgtEl>
                                          <p:spTgt spid="5">
                                            <p:graphicEl>
                                              <a:dgm id="{EDFE4E3E-5ECF-4FB4-B5B1-4ACF65203C3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EDFE4E3E-5ECF-4FB4-B5B1-4ACF65203C33}"/>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6D7EC479-ABE6-4ABC-940E-DD5BC9FB13CB}"/>
                                            </p:graphicEl>
                                          </p:spTgt>
                                        </p:tgtEl>
                                        <p:attrNameLst>
                                          <p:attrName>style.visibility</p:attrName>
                                        </p:attrNameLst>
                                      </p:cBhvr>
                                      <p:to>
                                        <p:strVal val="visible"/>
                                      </p:to>
                                    </p:set>
                                    <p:anim calcmode="lin" valueType="num">
                                      <p:cBhvr additive="base">
                                        <p:cTn id="11" dur="500" fill="hold"/>
                                        <p:tgtEl>
                                          <p:spTgt spid="5">
                                            <p:graphicEl>
                                              <a:dgm id="{6D7EC479-ABE6-4ABC-940E-DD5BC9FB13CB}"/>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6D7EC479-ABE6-4ABC-940E-DD5BC9FB13CB}"/>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2B17FA98-2FC4-4EF1-A94E-086B52912256}"/>
                                            </p:graphicEl>
                                          </p:spTgt>
                                        </p:tgtEl>
                                        <p:attrNameLst>
                                          <p:attrName>style.visibility</p:attrName>
                                        </p:attrNameLst>
                                      </p:cBhvr>
                                      <p:to>
                                        <p:strVal val="visible"/>
                                      </p:to>
                                    </p:set>
                                    <p:anim calcmode="lin" valueType="num">
                                      <p:cBhvr additive="base">
                                        <p:cTn id="17" dur="500" fill="hold"/>
                                        <p:tgtEl>
                                          <p:spTgt spid="5">
                                            <p:graphicEl>
                                              <a:dgm id="{2B17FA98-2FC4-4EF1-A94E-086B5291225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2B17FA98-2FC4-4EF1-A94E-086B5291225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8E136012-6618-4C5A-8506-9A884481FAB9}"/>
                                            </p:graphicEl>
                                          </p:spTgt>
                                        </p:tgtEl>
                                        <p:attrNameLst>
                                          <p:attrName>style.visibility</p:attrName>
                                        </p:attrNameLst>
                                      </p:cBhvr>
                                      <p:to>
                                        <p:strVal val="visible"/>
                                      </p:to>
                                    </p:set>
                                    <p:anim calcmode="lin" valueType="num">
                                      <p:cBhvr additive="base">
                                        <p:cTn id="21" dur="500" fill="hold"/>
                                        <p:tgtEl>
                                          <p:spTgt spid="5">
                                            <p:graphicEl>
                                              <a:dgm id="{8E136012-6618-4C5A-8506-9A884481FAB9}"/>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8E136012-6618-4C5A-8506-9A884481FAB9}"/>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BDD5753E-2208-434F-8FE8-11AC6295CA3B}"/>
                                            </p:graphicEl>
                                          </p:spTgt>
                                        </p:tgtEl>
                                        <p:attrNameLst>
                                          <p:attrName>style.visibility</p:attrName>
                                        </p:attrNameLst>
                                      </p:cBhvr>
                                      <p:to>
                                        <p:strVal val="visible"/>
                                      </p:to>
                                    </p:set>
                                    <p:anim calcmode="lin" valueType="num">
                                      <p:cBhvr additive="base">
                                        <p:cTn id="27" dur="500" fill="hold"/>
                                        <p:tgtEl>
                                          <p:spTgt spid="5">
                                            <p:graphicEl>
                                              <a:dgm id="{BDD5753E-2208-434F-8FE8-11AC6295CA3B}"/>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BDD5753E-2208-434F-8FE8-11AC6295CA3B}"/>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72159769-560B-4B66-AC88-C028DDCDFFC6}"/>
                                            </p:graphicEl>
                                          </p:spTgt>
                                        </p:tgtEl>
                                        <p:attrNameLst>
                                          <p:attrName>style.visibility</p:attrName>
                                        </p:attrNameLst>
                                      </p:cBhvr>
                                      <p:to>
                                        <p:strVal val="visible"/>
                                      </p:to>
                                    </p:set>
                                    <p:anim calcmode="lin" valueType="num">
                                      <p:cBhvr additive="base">
                                        <p:cTn id="31" dur="500" fill="hold"/>
                                        <p:tgtEl>
                                          <p:spTgt spid="5">
                                            <p:graphicEl>
                                              <a:dgm id="{72159769-560B-4B66-AC88-C028DDCDFFC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72159769-560B-4B66-AC88-C028DDCDFFC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C19B-2534-42A1-952A-B1CA146AD695}"/>
              </a:ext>
            </a:extLst>
          </p:cNvPr>
          <p:cNvSpPr>
            <a:spLocks noGrp="1"/>
          </p:cNvSpPr>
          <p:nvPr>
            <p:ph type="title"/>
          </p:nvPr>
        </p:nvSpPr>
        <p:spPr/>
        <p:txBody>
          <a:bodyPr/>
          <a:lstStyle/>
          <a:p>
            <a:r>
              <a:rPr lang="en-US" dirty="0"/>
              <a:t>Select Instructional Methods</a:t>
            </a:r>
          </a:p>
        </p:txBody>
      </p:sp>
      <p:grpSp>
        <p:nvGrpSpPr>
          <p:cNvPr id="15" name="Group 14">
            <a:extLst>
              <a:ext uri="{FF2B5EF4-FFF2-40B4-BE49-F238E27FC236}">
                <a16:creationId xmlns:a16="http://schemas.microsoft.com/office/drawing/2014/main" id="{8D77EDA1-0A7C-45D3-AD63-9FD3951BB5D8}"/>
              </a:ext>
            </a:extLst>
          </p:cNvPr>
          <p:cNvGrpSpPr/>
          <p:nvPr/>
        </p:nvGrpSpPr>
        <p:grpSpPr>
          <a:xfrm>
            <a:off x="866796" y="2381693"/>
            <a:ext cx="1733232" cy="1475117"/>
            <a:chOff x="1339703" y="4072270"/>
            <a:chExt cx="1733232" cy="1475117"/>
          </a:xfrm>
        </p:grpSpPr>
        <p:sp>
          <p:nvSpPr>
            <p:cNvPr id="6" name="Rectangle: Rounded Corners 5">
              <a:extLst>
                <a:ext uri="{FF2B5EF4-FFF2-40B4-BE49-F238E27FC236}">
                  <a16:creationId xmlns:a16="http://schemas.microsoft.com/office/drawing/2014/main" id="{939E1C55-3887-467E-B12A-7B694FD4E092}"/>
                </a:ext>
              </a:extLst>
            </p:cNvPr>
            <p:cNvSpPr/>
            <p:nvPr/>
          </p:nvSpPr>
          <p:spPr>
            <a:xfrm>
              <a:off x="1339703" y="4072270"/>
              <a:ext cx="1733232" cy="1475117"/>
            </a:xfrm>
            <a:prstGeom prst="roundRect">
              <a:avLst/>
            </a:prstGeom>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EBC76E-3031-490A-B2BC-C56E00430882}"/>
                </a:ext>
              </a:extLst>
            </p:cNvPr>
            <p:cNvSpPr txBox="1"/>
            <p:nvPr/>
          </p:nvSpPr>
          <p:spPr>
            <a:xfrm>
              <a:off x="1520456" y="4554647"/>
              <a:ext cx="1422244" cy="523220"/>
            </a:xfrm>
            <a:prstGeom prst="rect">
              <a:avLst/>
            </a:prstGeom>
            <a:noFill/>
            <a:ln>
              <a:noFill/>
            </a:ln>
          </p:spPr>
          <p:txBody>
            <a:bodyPr wrap="square" rtlCol="0">
              <a:spAutoFit/>
            </a:bodyPr>
            <a:lstStyle/>
            <a:p>
              <a:r>
                <a:rPr lang="en-US" sz="2800" b="1" dirty="0">
                  <a:effectLst>
                    <a:outerShdw blurRad="50800" dist="38100" dir="5400000" algn="t" rotWithShape="0">
                      <a:prstClr val="black">
                        <a:alpha val="40000"/>
                      </a:prstClr>
                    </a:outerShdw>
                  </a:effectLst>
                </a:rPr>
                <a:t>Videos</a:t>
              </a:r>
              <a:r>
                <a:rPr lang="en-US" sz="2000" b="1" dirty="0">
                  <a:effectLst>
                    <a:outerShdw blurRad="38100" dist="38100" dir="2700000" algn="tl">
                      <a:srgbClr val="000000">
                        <a:alpha val="43137"/>
                      </a:srgbClr>
                    </a:outerShdw>
                  </a:effectLst>
                </a:rPr>
                <a:t> </a:t>
              </a:r>
            </a:p>
          </p:txBody>
        </p:sp>
      </p:grpSp>
      <p:grpSp>
        <p:nvGrpSpPr>
          <p:cNvPr id="22" name="Group 21">
            <a:extLst>
              <a:ext uri="{FF2B5EF4-FFF2-40B4-BE49-F238E27FC236}">
                <a16:creationId xmlns:a16="http://schemas.microsoft.com/office/drawing/2014/main" id="{3C652920-64D6-4997-B85F-238AAE34AC9C}"/>
              </a:ext>
            </a:extLst>
          </p:cNvPr>
          <p:cNvGrpSpPr/>
          <p:nvPr/>
        </p:nvGrpSpPr>
        <p:grpSpPr>
          <a:xfrm>
            <a:off x="6906218" y="3685551"/>
            <a:ext cx="2838073" cy="2221463"/>
            <a:chOff x="5765552" y="3283491"/>
            <a:chExt cx="2838073" cy="2221463"/>
          </a:xfrm>
          <a:solidFill>
            <a:schemeClr val="accent2">
              <a:lumMod val="50000"/>
            </a:schemeClr>
          </a:solidFill>
        </p:grpSpPr>
        <p:sp>
          <p:nvSpPr>
            <p:cNvPr id="21" name="Diamond 20">
              <a:extLst>
                <a:ext uri="{FF2B5EF4-FFF2-40B4-BE49-F238E27FC236}">
                  <a16:creationId xmlns:a16="http://schemas.microsoft.com/office/drawing/2014/main" id="{358F1DCD-7527-407E-9148-B8A695605F08}"/>
                </a:ext>
              </a:extLst>
            </p:cNvPr>
            <p:cNvSpPr/>
            <p:nvPr/>
          </p:nvSpPr>
          <p:spPr>
            <a:xfrm>
              <a:off x="5765552" y="3283491"/>
              <a:ext cx="2838073" cy="2221463"/>
            </a:xfrm>
            <a:prstGeom prst="diamond">
              <a:avLst/>
            </a:prstGeom>
            <a:solidFill>
              <a:schemeClr val="accent2">
                <a:lumMod val="50000"/>
              </a:schemeClr>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209C595-61ED-4095-BA1E-6283CE21BAD2}"/>
                </a:ext>
              </a:extLst>
            </p:cNvPr>
            <p:cNvSpPr txBox="1"/>
            <p:nvPr/>
          </p:nvSpPr>
          <p:spPr>
            <a:xfrm>
              <a:off x="6420598" y="3749551"/>
              <a:ext cx="1527982" cy="1200329"/>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rPr>
                <a:t>Problem </a:t>
              </a:r>
            </a:p>
            <a:p>
              <a:pPr algn="ctr"/>
              <a:r>
                <a:rPr lang="en-US" sz="2400" b="1" dirty="0">
                  <a:effectLst>
                    <a:outerShdw blurRad="38100" dist="38100" dir="2700000" algn="tl">
                      <a:srgbClr val="000000">
                        <a:alpha val="43137"/>
                      </a:srgbClr>
                    </a:outerShdw>
                  </a:effectLst>
                </a:rPr>
                <a:t>Solving </a:t>
              </a:r>
            </a:p>
            <a:p>
              <a:pPr algn="ctr"/>
              <a:r>
                <a:rPr lang="en-US" sz="2400" b="1" dirty="0">
                  <a:effectLst>
                    <a:outerShdw blurRad="38100" dist="38100" dir="2700000" algn="tl">
                      <a:srgbClr val="000000">
                        <a:alpha val="43137"/>
                      </a:srgbClr>
                    </a:outerShdw>
                  </a:effectLst>
                </a:rPr>
                <a:t>Exercises</a:t>
              </a:r>
            </a:p>
          </p:txBody>
        </p:sp>
      </p:grpSp>
      <p:grpSp>
        <p:nvGrpSpPr>
          <p:cNvPr id="14" name="Group 13">
            <a:extLst>
              <a:ext uri="{FF2B5EF4-FFF2-40B4-BE49-F238E27FC236}">
                <a16:creationId xmlns:a16="http://schemas.microsoft.com/office/drawing/2014/main" id="{240CF311-2A3F-4E4A-80DE-54B40B81F0BB}"/>
              </a:ext>
            </a:extLst>
          </p:cNvPr>
          <p:cNvGrpSpPr/>
          <p:nvPr/>
        </p:nvGrpSpPr>
        <p:grpSpPr>
          <a:xfrm>
            <a:off x="2843636" y="3881883"/>
            <a:ext cx="2052193" cy="1828800"/>
            <a:chOff x="3209277" y="3964793"/>
            <a:chExt cx="2052193" cy="1828800"/>
          </a:xfrm>
        </p:grpSpPr>
        <p:sp>
          <p:nvSpPr>
            <p:cNvPr id="13" name="Pentagon 12">
              <a:extLst>
                <a:ext uri="{FF2B5EF4-FFF2-40B4-BE49-F238E27FC236}">
                  <a16:creationId xmlns:a16="http://schemas.microsoft.com/office/drawing/2014/main" id="{EB81035D-D8F1-4433-8FBA-CB39E2B1006E}"/>
                </a:ext>
              </a:extLst>
            </p:cNvPr>
            <p:cNvSpPr/>
            <p:nvPr/>
          </p:nvSpPr>
          <p:spPr>
            <a:xfrm>
              <a:off x="3209277" y="3964793"/>
              <a:ext cx="2052193" cy="1828800"/>
            </a:xfrm>
            <a:prstGeom prst="pentagon">
              <a:avLst/>
            </a:prstGeom>
            <a:solidFill>
              <a:schemeClr val="accent3">
                <a:lumMod val="50000"/>
              </a:schemeClr>
            </a:solidFill>
            <a:ln>
              <a:solidFill>
                <a:srgbClr val="FF0000"/>
              </a:solidFill>
            </a:ln>
            <a:scene3d>
              <a:camera prst="orthographicFront"/>
              <a:lightRig rig="threePt" dir="t"/>
            </a:scene3d>
            <a:sp3d>
              <a:bevelT prst="convex"/>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FAC563-3187-4800-A670-FA35F0B06E44}"/>
                </a:ext>
              </a:extLst>
            </p:cNvPr>
            <p:cNvSpPr txBox="1"/>
            <p:nvPr/>
          </p:nvSpPr>
          <p:spPr>
            <a:xfrm>
              <a:off x="3403839" y="4469018"/>
              <a:ext cx="1734770" cy="954107"/>
            </a:xfrm>
            <a:prstGeom prst="rect">
              <a:avLst/>
            </a:prstGeom>
            <a:noFill/>
            <a:ln>
              <a:noFill/>
            </a:ln>
          </p:spPr>
          <p:txBody>
            <a:bodyPr wrap="none" rtlCol="0">
              <a:spAutoFit/>
            </a:bodyPr>
            <a:lstStyle/>
            <a:p>
              <a:pPr algn="ctr"/>
              <a:r>
                <a:rPr lang="en-US" sz="2800" b="1" dirty="0">
                  <a:effectLst>
                    <a:outerShdw blurRad="38100" dist="38100" dir="2700000" algn="tl">
                      <a:srgbClr val="000000">
                        <a:alpha val="43137"/>
                      </a:srgbClr>
                    </a:outerShdw>
                  </a:effectLst>
                </a:rPr>
                <a:t>Scenario </a:t>
              </a:r>
            </a:p>
            <a:p>
              <a:pPr algn="ctr"/>
              <a:r>
                <a:rPr lang="en-US" sz="2800" b="1" dirty="0">
                  <a:effectLst>
                    <a:outerShdw blurRad="38100" dist="38100" dir="2700000" algn="tl">
                      <a:srgbClr val="000000">
                        <a:alpha val="43137"/>
                      </a:srgbClr>
                    </a:outerShdw>
                  </a:effectLst>
                </a:rPr>
                <a:t>Debriefs</a:t>
              </a:r>
            </a:p>
          </p:txBody>
        </p:sp>
      </p:grpSp>
      <p:grpSp>
        <p:nvGrpSpPr>
          <p:cNvPr id="17" name="Group 16">
            <a:extLst>
              <a:ext uri="{FF2B5EF4-FFF2-40B4-BE49-F238E27FC236}">
                <a16:creationId xmlns:a16="http://schemas.microsoft.com/office/drawing/2014/main" id="{BA05D196-44CF-4669-8C1C-C50DB7C8DB87}"/>
              </a:ext>
            </a:extLst>
          </p:cNvPr>
          <p:cNvGrpSpPr/>
          <p:nvPr/>
        </p:nvGrpSpPr>
        <p:grpSpPr>
          <a:xfrm>
            <a:off x="4609108" y="2205138"/>
            <a:ext cx="2312887" cy="1524688"/>
            <a:chOff x="7400058" y="4016266"/>
            <a:chExt cx="2312887" cy="1524688"/>
          </a:xfrm>
        </p:grpSpPr>
        <p:sp>
          <p:nvSpPr>
            <p:cNvPr id="16" name="Teardrop 15">
              <a:extLst>
                <a:ext uri="{FF2B5EF4-FFF2-40B4-BE49-F238E27FC236}">
                  <a16:creationId xmlns:a16="http://schemas.microsoft.com/office/drawing/2014/main" id="{39902EDA-1BA9-40EA-8E62-6E6651A56AA9}"/>
                </a:ext>
              </a:extLst>
            </p:cNvPr>
            <p:cNvSpPr/>
            <p:nvPr/>
          </p:nvSpPr>
          <p:spPr>
            <a:xfrm rot="992408">
              <a:off x="7400058" y="4016266"/>
              <a:ext cx="2312887" cy="1524688"/>
            </a:xfrm>
            <a:prstGeom prst="teardrop">
              <a:avLst>
                <a:gd name="adj" fmla="val 113953"/>
              </a:avLst>
            </a:prstGeom>
            <a:solidFill>
              <a:schemeClr val="accent6">
                <a:lumMod val="75000"/>
              </a:schemeClr>
            </a:solidFill>
            <a:ln>
              <a:solidFill>
                <a:schemeClr val="tx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C128E3E-313D-4242-A398-286F5D39C6F2}"/>
                </a:ext>
              </a:extLst>
            </p:cNvPr>
            <p:cNvSpPr txBox="1"/>
            <p:nvPr/>
          </p:nvSpPr>
          <p:spPr>
            <a:xfrm>
              <a:off x="7616829" y="4371377"/>
              <a:ext cx="2082558" cy="523220"/>
            </a:xfrm>
            <a:prstGeom prst="rect">
              <a:avLst/>
            </a:prstGeom>
            <a:noFill/>
            <a:ln>
              <a:noFill/>
            </a:ln>
            <a:scene3d>
              <a:camera prst="orthographicFront"/>
              <a:lightRig rig="threePt" dir="t"/>
            </a:scene3d>
            <a:sp3d>
              <a:bevelT prst="slope"/>
            </a:sp3d>
          </p:spPr>
          <p:txBody>
            <a:bodyPr wrap="none" rtlCol="0">
              <a:spAutoFit/>
            </a:bodyPr>
            <a:lstStyle/>
            <a:p>
              <a:r>
                <a:rPr lang="en-US" sz="2800" b="1" dirty="0">
                  <a:effectLst>
                    <a:outerShdw blurRad="50800" dist="38100" dir="5400000" algn="t" rotWithShape="0">
                      <a:prstClr val="black">
                        <a:alpha val="40000"/>
                      </a:prstClr>
                    </a:outerShdw>
                  </a:effectLst>
                </a:rPr>
                <a:t>PowerPoint</a:t>
              </a:r>
            </a:p>
          </p:txBody>
        </p:sp>
      </p:grpSp>
      <p:grpSp>
        <p:nvGrpSpPr>
          <p:cNvPr id="20" name="Group 19">
            <a:extLst>
              <a:ext uri="{FF2B5EF4-FFF2-40B4-BE49-F238E27FC236}">
                <a16:creationId xmlns:a16="http://schemas.microsoft.com/office/drawing/2014/main" id="{CF17BD11-41F6-4BA4-B163-8B97216DAEAE}"/>
              </a:ext>
            </a:extLst>
          </p:cNvPr>
          <p:cNvGrpSpPr/>
          <p:nvPr/>
        </p:nvGrpSpPr>
        <p:grpSpPr>
          <a:xfrm>
            <a:off x="9288657" y="2496274"/>
            <a:ext cx="2304687" cy="964017"/>
            <a:chOff x="6166884" y="5454246"/>
            <a:chExt cx="2184095" cy="914656"/>
          </a:xfrm>
        </p:grpSpPr>
        <p:sp>
          <p:nvSpPr>
            <p:cNvPr id="19" name="Rectangle: Single Corner Rounded 18">
              <a:extLst>
                <a:ext uri="{FF2B5EF4-FFF2-40B4-BE49-F238E27FC236}">
                  <a16:creationId xmlns:a16="http://schemas.microsoft.com/office/drawing/2014/main" id="{5774BA88-31A7-4BA2-A130-B90549E6A08B}"/>
                </a:ext>
              </a:extLst>
            </p:cNvPr>
            <p:cNvSpPr/>
            <p:nvPr/>
          </p:nvSpPr>
          <p:spPr>
            <a:xfrm>
              <a:off x="6166884" y="5454246"/>
              <a:ext cx="2184095" cy="914656"/>
            </a:xfrm>
            <a:prstGeom prst="round1Rect">
              <a:avLst/>
            </a:prstGeom>
            <a:gradFill flip="none" rotWithShape="1">
              <a:gsLst>
                <a:gs pos="0">
                  <a:schemeClr val="bg1">
                    <a:lumMod val="50000"/>
                    <a:lumOff val="50000"/>
                    <a:shade val="30000"/>
                    <a:satMod val="115000"/>
                  </a:schemeClr>
                </a:gs>
                <a:gs pos="50000">
                  <a:schemeClr val="bg1">
                    <a:lumMod val="50000"/>
                    <a:lumOff val="50000"/>
                    <a:shade val="67500"/>
                    <a:satMod val="115000"/>
                  </a:schemeClr>
                </a:gs>
                <a:gs pos="100000">
                  <a:schemeClr val="bg1">
                    <a:lumMod val="50000"/>
                    <a:lumOff val="50000"/>
                    <a:shade val="100000"/>
                    <a:satMod val="115000"/>
                  </a:schemeClr>
                </a:gs>
              </a:gsLst>
              <a:path path="circle">
                <a:fillToRect l="50000" t="50000" r="50000" b="50000"/>
              </a:path>
              <a:tileRect/>
            </a:gradFill>
            <a:ln>
              <a:solidFill>
                <a:schemeClr val="accent1">
                  <a:lumMod val="60000"/>
                  <a:lumOff val="40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6D80AA-3825-4A36-84C3-1B2225886AA6}"/>
                </a:ext>
              </a:extLst>
            </p:cNvPr>
            <p:cNvSpPr txBox="1"/>
            <p:nvPr/>
          </p:nvSpPr>
          <p:spPr>
            <a:xfrm>
              <a:off x="6316412" y="5457639"/>
              <a:ext cx="1982762" cy="905253"/>
            </a:xfrm>
            <a:prstGeom prst="rect">
              <a:avLst/>
            </a:prstGeom>
            <a:noFill/>
            <a:scene3d>
              <a:camera prst="orthographicFront"/>
              <a:lightRig rig="threePt" dir="t"/>
            </a:scene3d>
            <a:sp3d>
              <a:bevelT w="101600" prst="riblet"/>
            </a:sp3d>
          </p:spPr>
          <p:txBody>
            <a:bodyPr wrap="none" rtlCol="0">
              <a:spAutoFit/>
            </a:bodyPr>
            <a:lstStyle/>
            <a:p>
              <a:r>
                <a:rPr lang="en-US" sz="2800" b="1" dirty="0">
                  <a:effectLst>
                    <a:outerShdw blurRad="38100" dist="38100" dir="2700000" algn="tl">
                      <a:srgbClr val="000000">
                        <a:alpha val="43137"/>
                      </a:srgbClr>
                    </a:outerShdw>
                  </a:effectLst>
                </a:rPr>
                <a:t>Structured </a:t>
              </a:r>
            </a:p>
            <a:p>
              <a:r>
                <a:rPr lang="en-US" sz="2800" b="1" dirty="0">
                  <a:effectLst>
                    <a:outerShdw blurRad="38100" dist="38100" dir="2700000" algn="tl">
                      <a:srgbClr val="000000">
                        <a:alpha val="43137"/>
                      </a:srgbClr>
                    </a:outerShdw>
                  </a:effectLst>
                </a:rPr>
                <a:t>Exercises</a:t>
              </a:r>
            </a:p>
          </p:txBody>
        </p:sp>
      </p:grpSp>
    </p:spTree>
    <p:extLst>
      <p:ext uri="{BB962C8B-B14F-4D97-AF65-F5344CB8AC3E}">
        <p14:creationId xmlns:p14="http://schemas.microsoft.com/office/powerpoint/2010/main" val="4837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85AF6-4B0E-4210-BAE2-1E50794B80F8}"/>
              </a:ext>
            </a:extLst>
          </p:cNvPr>
          <p:cNvSpPr>
            <a:spLocks noGrp="1"/>
          </p:cNvSpPr>
          <p:nvPr>
            <p:ph type="title"/>
          </p:nvPr>
        </p:nvSpPr>
        <p:spPr>
          <a:xfrm>
            <a:off x="107444" y="720178"/>
            <a:ext cx="9613861" cy="1080938"/>
          </a:xfrm>
        </p:spPr>
        <p:txBody>
          <a:bodyPr/>
          <a:lstStyle/>
          <a:p>
            <a:r>
              <a:rPr lang="en-US" dirty="0"/>
              <a:t>Tasks Associated with the Analysis Phase</a:t>
            </a:r>
          </a:p>
        </p:txBody>
      </p:sp>
      <p:sp>
        <p:nvSpPr>
          <p:cNvPr id="5" name="Content Placeholder 4">
            <a:extLst>
              <a:ext uri="{FF2B5EF4-FFF2-40B4-BE49-F238E27FC236}">
                <a16:creationId xmlns:a16="http://schemas.microsoft.com/office/drawing/2014/main" id="{A9771DAA-FDC8-49AD-AF89-1DA9F27A0526}"/>
              </a:ext>
            </a:extLst>
          </p:cNvPr>
          <p:cNvSpPr>
            <a:spLocks noGrp="1"/>
          </p:cNvSpPr>
          <p:nvPr>
            <p:ph idx="1"/>
          </p:nvPr>
        </p:nvSpPr>
        <p:spPr>
          <a:xfrm>
            <a:off x="680321" y="2336873"/>
            <a:ext cx="10336022" cy="3599316"/>
          </a:xfrm>
        </p:spPr>
        <p:txBody>
          <a:bodyPr>
            <a:normAutofit/>
          </a:bodyPr>
          <a:lstStyle/>
          <a:p>
            <a:r>
              <a:rPr lang="en-US" sz="3200" dirty="0"/>
              <a:t>Identifying a Training Need</a:t>
            </a:r>
          </a:p>
          <a:p>
            <a:pPr lvl="1"/>
            <a:r>
              <a:rPr lang="en-US" sz="3000" dirty="0"/>
              <a:t>Does training meet needs?</a:t>
            </a:r>
          </a:p>
          <a:p>
            <a:pPr lvl="1"/>
            <a:r>
              <a:rPr lang="en-US" sz="3000" dirty="0"/>
              <a:t>Does it focus on individual duty requirements?</a:t>
            </a:r>
          </a:p>
          <a:p>
            <a:pPr lvl="1"/>
            <a:r>
              <a:rPr lang="en-US" sz="3000" dirty="0"/>
              <a:t>Does training bridge the gap between ability and need?</a:t>
            </a:r>
          </a:p>
        </p:txBody>
      </p:sp>
    </p:spTree>
    <p:extLst>
      <p:ext uri="{BB962C8B-B14F-4D97-AF65-F5344CB8AC3E}">
        <p14:creationId xmlns:p14="http://schemas.microsoft.com/office/powerpoint/2010/main" val="42857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28000">
              <a:schemeClr val="bg2">
                <a:shade val="100000"/>
                <a:hueMod val="100000"/>
                <a:satMod val="110000"/>
                <a:lumMod val="130000"/>
              </a:schemeClr>
            </a:gs>
            <a:gs pos="5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FE9A-27DB-4425-AFC9-708345754699}"/>
              </a:ext>
            </a:extLst>
          </p:cNvPr>
          <p:cNvSpPr>
            <a:spLocks noGrp="1"/>
          </p:cNvSpPr>
          <p:nvPr>
            <p:ph type="title"/>
          </p:nvPr>
        </p:nvSpPr>
        <p:spPr>
          <a:xfrm>
            <a:off x="680321" y="753228"/>
            <a:ext cx="9613861" cy="1080938"/>
          </a:xfrm>
        </p:spPr>
        <p:txBody>
          <a:bodyPr>
            <a:normAutofit/>
          </a:bodyPr>
          <a:lstStyle/>
          <a:p>
            <a:r>
              <a:rPr lang="en-US"/>
              <a:t>Practical Exercise</a:t>
            </a:r>
          </a:p>
        </p:txBody>
      </p:sp>
      <p:sp>
        <p:nvSpPr>
          <p:cNvPr id="3" name="Content Placeholder 2">
            <a:extLst>
              <a:ext uri="{FF2B5EF4-FFF2-40B4-BE49-F238E27FC236}">
                <a16:creationId xmlns:a16="http://schemas.microsoft.com/office/drawing/2014/main" id="{B0900F36-0635-4FA2-8F7E-B27F66A99E1D}"/>
              </a:ext>
            </a:extLst>
          </p:cNvPr>
          <p:cNvSpPr>
            <a:spLocks noGrp="1"/>
          </p:cNvSpPr>
          <p:nvPr>
            <p:ph idx="1"/>
          </p:nvPr>
        </p:nvSpPr>
        <p:spPr>
          <a:xfrm>
            <a:off x="3116842" y="2325297"/>
            <a:ext cx="8749973" cy="3954745"/>
          </a:xfrm>
        </p:spPr>
        <p:txBody>
          <a:bodyPr>
            <a:normAutofit/>
          </a:bodyPr>
          <a:lstStyle/>
          <a:p>
            <a:pPr marL="0" indent="0" algn="just">
              <a:buNone/>
            </a:pPr>
            <a:r>
              <a:rPr lang="en-US" dirty="0">
                <a:effectLst>
                  <a:outerShdw blurRad="38100" dist="38100" dir="2700000" algn="tl">
                    <a:srgbClr val="000000">
                      <a:alpha val="43137"/>
                    </a:srgbClr>
                  </a:outerShdw>
                </a:effectLst>
              </a:rPr>
              <a:t>Use Appendix F (a blank copy of the </a:t>
            </a:r>
            <a:r>
              <a:rPr lang="en-US" dirty="0">
                <a:solidFill>
                  <a:schemeClr val="accent5">
                    <a:lumMod val="60000"/>
                    <a:lumOff val="40000"/>
                  </a:schemeClr>
                </a:solidFill>
                <a:effectLst>
                  <a:outerShdw blurRad="38100" dist="38100" dir="2700000" algn="tl">
                    <a:srgbClr val="000000">
                      <a:alpha val="43137"/>
                    </a:srgbClr>
                  </a:outerShdw>
                </a:effectLst>
              </a:rPr>
              <a:t>“Course Design Matrix”</a:t>
            </a:r>
            <a:r>
              <a:rPr lang="en-US" dirty="0">
                <a:effectLst>
                  <a:outerShdw blurRad="38100" dist="38100" dir="2700000" algn="tl">
                    <a:srgbClr val="000000">
                      <a:alpha val="43137"/>
                    </a:srgbClr>
                  </a:outerShdw>
                </a:effectLst>
              </a:rPr>
              <a:t>) to:</a:t>
            </a:r>
          </a:p>
          <a:p>
            <a:pPr lvl="1" algn="just"/>
            <a:r>
              <a:rPr lang="en-US" sz="2400" dirty="0">
                <a:effectLst>
                  <a:outerShdw blurRad="38100" dist="38100" dir="2700000" algn="tl">
                    <a:srgbClr val="000000">
                      <a:alpha val="43137"/>
                    </a:srgbClr>
                  </a:outerShdw>
                </a:effectLst>
              </a:rPr>
              <a:t>Record a terminal objective and all supporting enabling objectives addressing one segment of training taken from Appendix C “Objectives;” </a:t>
            </a:r>
          </a:p>
          <a:p>
            <a:pPr lvl="1"/>
            <a:r>
              <a:rPr lang="en-US" sz="2400" dirty="0">
                <a:effectLst>
                  <a:outerShdw blurRad="38100" dist="38100" dir="2700000" algn="tl">
                    <a:srgbClr val="000000">
                      <a:alpha val="43137"/>
                    </a:srgbClr>
                  </a:outerShdw>
                </a:effectLst>
              </a:rPr>
              <a:t>Make a partial list of topics to be taught; </a:t>
            </a:r>
          </a:p>
          <a:p>
            <a:pPr lvl="1"/>
            <a:r>
              <a:rPr lang="en-US" sz="2400" dirty="0">
                <a:effectLst>
                  <a:outerShdw blurRad="38100" dist="38100" dir="2700000" algn="tl">
                    <a:srgbClr val="000000">
                      <a:alpha val="43137"/>
                    </a:srgbClr>
                  </a:outerShdw>
                </a:effectLst>
              </a:rPr>
              <a:t>Determine allotted time; and </a:t>
            </a:r>
          </a:p>
          <a:p>
            <a:pPr lvl="1" algn="just"/>
            <a:r>
              <a:rPr lang="en-US" sz="2400" dirty="0">
                <a:effectLst>
                  <a:outerShdw blurRad="38100" dist="38100" dir="2700000" algn="tl">
                    <a:srgbClr val="000000">
                      <a:alpha val="43137"/>
                    </a:srgbClr>
                  </a:outerShdw>
                </a:effectLst>
              </a:rPr>
              <a:t>List instructional methods.  </a:t>
            </a:r>
          </a:p>
          <a:p>
            <a:pPr marL="0" indent="0">
              <a:buNone/>
            </a:pPr>
            <a:r>
              <a:rPr lang="en-US" dirty="0">
                <a:effectLst>
                  <a:outerShdw blurRad="38100" dist="38100" dir="2700000" algn="tl">
                    <a:srgbClr val="000000">
                      <a:alpha val="43137"/>
                    </a:srgbClr>
                  </a:outerShdw>
                </a:effectLst>
              </a:rPr>
              <a:t>Debrief the process as needed. </a:t>
            </a:r>
          </a:p>
          <a:p>
            <a:pPr marL="0" indent="0">
              <a:buNone/>
            </a:pPr>
            <a:r>
              <a:rPr lang="en-US" dirty="0">
                <a:effectLst>
                  <a:outerShdw blurRad="38100" dist="38100" dir="2700000" algn="tl">
                    <a:srgbClr val="000000">
                      <a:alpha val="43137"/>
                    </a:srgbClr>
                  </a:outerShdw>
                </a:effectLst>
              </a:rPr>
              <a:t>Time allotted for exercise - 20 minutes</a:t>
            </a:r>
          </a:p>
          <a:p>
            <a:endParaRPr lang="en-US" dirty="0">
              <a:effectLst>
                <a:outerShdw blurRad="38100" dist="38100" dir="2700000" algn="tl">
                  <a:srgbClr val="000000">
                    <a:alpha val="43137"/>
                  </a:srgbClr>
                </a:outerShdw>
              </a:effectLst>
            </a:endParaRPr>
          </a:p>
        </p:txBody>
      </p:sp>
      <p:pic>
        <p:nvPicPr>
          <p:cNvPr id="8" name="Graphic 7" descr="Checklist">
            <a:extLst>
              <a:ext uri="{FF2B5EF4-FFF2-40B4-BE49-F238E27FC236}">
                <a16:creationId xmlns:a16="http://schemas.microsoft.com/office/drawing/2014/main" id="{3FA49AE0-CF6F-444C-BC5E-B83AD4C3F6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935" y="2778239"/>
            <a:ext cx="2692907" cy="2692907"/>
          </a:xfrm>
          <a:prstGeom prst="rect">
            <a:avLst/>
          </a:prstGeom>
          <a:ln>
            <a:noFill/>
          </a:ln>
          <a:effectLst>
            <a:outerShdw blurRad="76200" dist="63500" dir="5040000" algn="tl" rotWithShape="0">
              <a:srgbClr val="000000">
                <a:alpha val="41000"/>
              </a:srgbClr>
            </a:outerShdw>
          </a:effectLst>
        </p:spPr>
      </p:pic>
      <p:sp>
        <p:nvSpPr>
          <p:cNvPr id="6" name="Action Button: Help 5">
            <a:hlinkClick r:id="" action="ppaction://noaction" highlightClick="1"/>
            <a:extLst>
              <a:ext uri="{FF2B5EF4-FFF2-40B4-BE49-F238E27FC236}">
                <a16:creationId xmlns:a16="http://schemas.microsoft.com/office/drawing/2014/main" id="{638B2A5B-7252-4248-9C55-6C7845879413}"/>
              </a:ext>
            </a:extLst>
          </p:cNvPr>
          <p:cNvSpPr/>
          <p:nvPr/>
        </p:nvSpPr>
        <p:spPr>
          <a:xfrm>
            <a:off x="8826889" y="753228"/>
            <a:ext cx="1467293" cy="1080938"/>
          </a:xfrm>
          <a:prstGeom prst="actionButtonHel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4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5A52-353A-40AE-96BD-5438A01CBA5A}"/>
              </a:ext>
            </a:extLst>
          </p:cNvPr>
          <p:cNvSpPr>
            <a:spLocks noGrp="1"/>
          </p:cNvSpPr>
          <p:nvPr>
            <p:ph type="title"/>
          </p:nvPr>
        </p:nvSpPr>
        <p:spPr/>
        <p:txBody>
          <a:bodyPr/>
          <a:lstStyle/>
          <a:p>
            <a:r>
              <a:rPr lang="en-US" dirty="0"/>
              <a:t>Preliminary Assessment Items</a:t>
            </a:r>
          </a:p>
        </p:txBody>
      </p:sp>
      <p:sp>
        <p:nvSpPr>
          <p:cNvPr id="3" name="Content Placeholder 2">
            <a:extLst>
              <a:ext uri="{FF2B5EF4-FFF2-40B4-BE49-F238E27FC236}">
                <a16:creationId xmlns:a16="http://schemas.microsoft.com/office/drawing/2014/main" id="{2CC66972-D44A-45E7-9D99-BC4B225106B4}"/>
              </a:ext>
            </a:extLst>
          </p:cNvPr>
          <p:cNvSpPr>
            <a:spLocks noGrp="1"/>
          </p:cNvSpPr>
          <p:nvPr>
            <p:ph idx="1"/>
          </p:nvPr>
        </p:nvSpPr>
        <p:spPr>
          <a:xfrm>
            <a:off x="680321" y="2105247"/>
            <a:ext cx="9952237" cy="3934046"/>
          </a:xfrm>
        </p:spPr>
        <p:txBody>
          <a:bodyPr>
            <a:normAutofit lnSpcReduction="10000"/>
          </a:bodyPr>
          <a:lstStyle/>
          <a:p>
            <a:pPr marL="0" indent="0" algn="just">
              <a:buNone/>
            </a:pPr>
            <a:r>
              <a:rPr lang="en-US" dirty="0"/>
              <a:t>Compile a list of general evaluation items addressing broad issues.</a:t>
            </a:r>
          </a:p>
          <a:p>
            <a:pPr marL="0" indent="0" algn="just">
              <a:buNone/>
            </a:pPr>
            <a:r>
              <a:rPr lang="en-US" dirty="0"/>
              <a:t>Items will serve as a guideline for content development.  </a:t>
            </a:r>
          </a:p>
          <a:p>
            <a:pPr marL="0" indent="0" algn="just">
              <a:buNone/>
            </a:pPr>
            <a:r>
              <a:rPr lang="en-US" dirty="0"/>
              <a:t>Modify later. </a:t>
            </a:r>
          </a:p>
          <a:p>
            <a:pPr marL="0" indent="0" algn="just">
              <a:buNone/>
            </a:pPr>
            <a:r>
              <a:rPr lang="en-US" dirty="0"/>
              <a:t>Examples might include:</a:t>
            </a:r>
          </a:p>
          <a:p>
            <a:pPr lvl="0" algn="just"/>
            <a:r>
              <a:rPr lang="en-US" dirty="0"/>
              <a:t>What are the duties of a first responder to a crime scene?</a:t>
            </a:r>
          </a:p>
          <a:p>
            <a:pPr lvl="0" algn="just"/>
            <a:r>
              <a:rPr lang="en-US" dirty="0"/>
              <a:t>What types of information would an officer need to obtain from a witness to a crime?</a:t>
            </a:r>
          </a:p>
          <a:p>
            <a:pPr lvl="0" algn="just"/>
            <a:r>
              <a:rPr lang="en-US" dirty="0"/>
              <a:t>How can officers de-escalate an individual experiencing a crisis?</a:t>
            </a:r>
          </a:p>
          <a:p>
            <a:pPr lvl="0" algn="just"/>
            <a:r>
              <a:rPr lang="en-US" dirty="0"/>
              <a:t>How should officers conduct traffic stops?</a:t>
            </a:r>
          </a:p>
          <a:p>
            <a:pPr algn="just"/>
            <a:endParaRPr lang="en-US" dirty="0"/>
          </a:p>
        </p:txBody>
      </p:sp>
    </p:spTree>
    <p:extLst>
      <p:ext uri="{BB962C8B-B14F-4D97-AF65-F5344CB8AC3E}">
        <p14:creationId xmlns:p14="http://schemas.microsoft.com/office/powerpoint/2010/main" val="38312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913E-5BA2-43E0-A50E-FC90F5F3B803}"/>
              </a:ext>
            </a:extLst>
          </p:cNvPr>
          <p:cNvSpPr>
            <a:spLocks noGrp="1"/>
          </p:cNvSpPr>
          <p:nvPr>
            <p:ph type="title"/>
          </p:nvPr>
        </p:nvSpPr>
        <p:spPr>
          <a:xfrm>
            <a:off x="680321" y="753228"/>
            <a:ext cx="9613861" cy="1080938"/>
          </a:xfrm>
        </p:spPr>
        <p:txBody>
          <a:bodyPr>
            <a:normAutofit/>
          </a:bodyPr>
          <a:lstStyle/>
          <a:p>
            <a:r>
              <a:rPr lang="en-US"/>
              <a:t>Practical Exercise</a:t>
            </a:r>
          </a:p>
        </p:txBody>
      </p:sp>
      <p:sp>
        <p:nvSpPr>
          <p:cNvPr id="3" name="Content Placeholder 2">
            <a:extLst>
              <a:ext uri="{FF2B5EF4-FFF2-40B4-BE49-F238E27FC236}">
                <a16:creationId xmlns:a16="http://schemas.microsoft.com/office/drawing/2014/main" id="{D77FF113-BD3A-4D11-8B1E-00D8F084F648}"/>
              </a:ext>
            </a:extLst>
          </p:cNvPr>
          <p:cNvSpPr>
            <a:spLocks noGrp="1"/>
          </p:cNvSpPr>
          <p:nvPr>
            <p:ph idx="1"/>
          </p:nvPr>
        </p:nvSpPr>
        <p:spPr>
          <a:xfrm>
            <a:off x="363247" y="2751110"/>
            <a:ext cx="8729898" cy="2408748"/>
          </a:xfrm>
        </p:spPr>
        <p:txBody>
          <a:bodyPr>
            <a:normAutofit/>
          </a:bodyPr>
          <a:lstStyle/>
          <a:p>
            <a:r>
              <a:rPr lang="en-US" sz="2800" dirty="0"/>
              <a:t>Use </a:t>
            </a:r>
            <a:r>
              <a:rPr lang="en-US" sz="2800" b="1" dirty="0"/>
              <a:t>Appendix F</a:t>
            </a:r>
            <a:r>
              <a:rPr lang="en-US" sz="2800" dirty="0"/>
              <a:t> “Course Design Matrix” to:</a:t>
            </a:r>
          </a:p>
          <a:p>
            <a:r>
              <a:rPr lang="en-US" sz="2800" dirty="0"/>
              <a:t>Write preliminary test questions for the terminal objective and each enabling objective. </a:t>
            </a:r>
          </a:p>
          <a:p>
            <a:pPr marL="0" indent="0">
              <a:buNone/>
            </a:pPr>
            <a:r>
              <a:rPr lang="en-US" sz="2800" b="1" dirty="0"/>
              <a:t>Total time allotted for entire exercise - 15 minutes.</a:t>
            </a:r>
            <a:r>
              <a:rPr lang="en-US" sz="2800" dirty="0"/>
              <a:t>   </a:t>
            </a:r>
          </a:p>
          <a:p>
            <a:endParaRPr lang="en-US" sz="2800" dirty="0"/>
          </a:p>
        </p:txBody>
      </p:sp>
      <p:pic>
        <p:nvPicPr>
          <p:cNvPr id="8" name="Graphic 7" descr="Stopwatch">
            <a:extLst>
              <a:ext uri="{FF2B5EF4-FFF2-40B4-BE49-F238E27FC236}">
                <a16:creationId xmlns:a16="http://schemas.microsoft.com/office/drawing/2014/main" id="{013C9B6B-F62C-4CBA-8A31-DC6B09EDBD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5823" y="2751110"/>
            <a:ext cx="2656718" cy="2656718"/>
          </a:xfrm>
          <a:prstGeom prst="rect">
            <a:avLst/>
          </a:prstGeom>
          <a:ln>
            <a:noFill/>
          </a:ln>
          <a:effectLst>
            <a:outerShdw blurRad="76200" dist="63500" dir="5040000" algn="tl" rotWithShape="0">
              <a:srgbClr val="000000">
                <a:alpha val="41000"/>
              </a:srgbClr>
            </a:outerShdw>
          </a:effectLst>
        </p:spPr>
      </p:pic>
      <p:sp>
        <p:nvSpPr>
          <p:cNvPr id="6" name="Action Button: Help 5">
            <a:hlinkClick r:id="" action="ppaction://noaction" highlightClick="1"/>
            <a:extLst>
              <a:ext uri="{FF2B5EF4-FFF2-40B4-BE49-F238E27FC236}">
                <a16:creationId xmlns:a16="http://schemas.microsoft.com/office/drawing/2014/main" id="{D9DBA8E3-5B61-4F46-9C3A-2961013DF472}"/>
              </a:ext>
            </a:extLst>
          </p:cNvPr>
          <p:cNvSpPr/>
          <p:nvPr/>
        </p:nvSpPr>
        <p:spPr>
          <a:xfrm>
            <a:off x="8690930" y="753228"/>
            <a:ext cx="1467293" cy="1080938"/>
          </a:xfrm>
          <a:prstGeom prst="actionButtonHelp">
            <a:avLst/>
          </a:prstGeom>
          <a:solidFill>
            <a:schemeClr val="accent3"/>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660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90E2-C806-49EC-818D-9EE5B39D7107}"/>
              </a:ext>
            </a:extLst>
          </p:cNvPr>
          <p:cNvSpPr>
            <a:spLocks noGrp="1"/>
          </p:cNvSpPr>
          <p:nvPr>
            <p:ph type="title"/>
          </p:nvPr>
        </p:nvSpPr>
        <p:spPr/>
        <p:txBody>
          <a:bodyPr/>
          <a:lstStyle/>
          <a:p>
            <a:r>
              <a:rPr lang="en-US" dirty="0"/>
              <a:t>Development Phase Overview</a:t>
            </a:r>
          </a:p>
        </p:txBody>
      </p:sp>
      <p:pic>
        <p:nvPicPr>
          <p:cNvPr id="4" name="Picture 3">
            <a:extLst>
              <a:ext uri="{FF2B5EF4-FFF2-40B4-BE49-F238E27FC236}">
                <a16:creationId xmlns:a16="http://schemas.microsoft.com/office/drawing/2014/main" id="{7679D4D1-D6A9-475A-8746-4201979A0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0321" y="2854344"/>
            <a:ext cx="5075570" cy="2893436"/>
          </a:xfrm>
          <a:prstGeom prst="rect">
            <a:avLst/>
          </a:prstGeom>
          <a:scene3d>
            <a:camera prst="orthographicFront"/>
            <a:lightRig rig="threePt" dir="t"/>
          </a:scene3d>
          <a:sp3d>
            <a:bevelT w="152400" h="50800" prst="softRound"/>
          </a:sp3d>
        </p:spPr>
      </p:pic>
      <p:pic>
        <p:nvPicPr>
          <p:cNvPr id="6" name="Picture 5">
            <a:extLst>
              <a:ext uri="{FF2B5EF4-FFF2-40B4-BE49-F238E27FC236}">
                <a16:creationId xmlns:a16="http://schemas.microsoft.com/office/drawing/2014/main" id="{10E78095-CE94-48C7-A61C-36443AF84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493" y="2854344"/>
            <a:ext cx="5071729" cy="2919175"/>
          </a:xfrm>
          <a:prstGeom prst="rect">
            <a:avLst/>
          </a:prstGeom>
          <a:scene3d>
            <a:camera prst="orthographicFront"/>
            <a:lightRig rig="threePt" dir="t"/>
          </a:scene3d>
          <a:sp3d>
            <a:bevelT prst="slope"/>
          </a:sp3d>
        </p:spPr>
      </p:pic>
      <p:sp>
        <p:nvSpPr>
          <p:cNvPr id="7" name="TextBox 6">
            <a:extLst>
              <a:ext uri="{FF2B5EF4-FFF2-40B4-BE49-F238E27FC236}">
                <a16:creationId xmlns:a16="http://schemas.microsoft.com/office/drawing/2014/main" id="{96E0BB56-9A0C-4D82-9E1C-21990C72FCEB}"/>
              </a:ext>
            </a:extLst>
          </p:cNvPr>
          <p:cNvSpPr txBox="1"/>
          <p:nvPr/>
        </p:nvSpPr>
        <p:spPr>
          <a:xfrm>
            <a:off x="1465863" y="2253655"/>
            <a:ext cx="3504486" cy="523220"/>
          </a:xfrm>
          <a:prstGeom prst="rect">
            <a:avLst/>
          </a:prstGeom>
          <a:noFill/>
        </p:spPr>
        <p:txBody>
          <a:bodyPr wrap="none" rtlCol="0">
            <a:spAutoFit/>
          </a:bodyPr>
          <a:lstStyle/>
          <a:p>
            <a:r>
              <a:rPr lang="en-US" sz="2800" b="1" dirty="0">
                <a:solidFill>
                  <a:srgbClr val="FFC000"/>
                </a:solidFill>
                <a:effectLst>
                  <a:outerShdw blurRad="38100" dist="38100" dir="2700000" algn="tl">
                    <a:srgbClr val="000000">
                      <a:alpha val="43137"/>
                    </a:srgbClr>
                  </a:outerShdw>
                </a:effectLst>
              </a:rPr>
              <a:t>Design Phase Result</a:t>
            </a:r>
          </a:p>
        </p:txBody>
      </p:sp>
      <p:sp>
        <p:nvSpPr>
          <p:cNvPr id="8" name="TextBox 7">
            <a:extLst>
              <a:ext uri="{FF2B5EF4-FFF2-40B4-BE49-F238E27FC236}">
                <a16:creationId xmlns:a16="http://schemas.microsoft.com/office/drawing/2014/main" id="{412819E8-8ED6-4382-96D8-9444CAB40717}"/>
              </a:ext>
            </a:extLst>
          </p:cNvPr>
          <p:cNvSpPr txBox="1"/>
          <p:nvPr/>
        </p:nvSpPr>
        <p:spPr>
          <a:xfrm>
            <a:off x="6714254" y="2253655"/>
            <a:ext cx="4636206" cy="523220"/>
          </a:xfrm>
          <a:prstGeom prst="rect">
            <a:avLst/>
          </a:prstGeom>
          <a:noFill/>
        </p:spPr>
        <p:txBody>
          <a:bodyPr wrap="none" rtlCol="0">
            <a:spAutoFit/>
          </a:bodyPr>
          <a:lstStyle/>
          <a:p>
            <a:r>
              <a:rPr lang="en-US" sz="2800" b="1" dirty="0">
                <a:solidFill>
                  <a:srgbClr val="FFC000"/>
                </a:solidFill>
                <a:effectLst>
                  <a:outerShdw blurRad="38100" dist="38100" dir="2700000" algn="tl">
                    <a:srgbClr val="000000">
                      <a:alpha val="43137"/>
                    </a:srgbClr>
                  </a:outerShdw>
                </a:effectLst>
              </a:rPr>
              <a:t>Development Phase Result</a:t>
            </a:r>
          </a:p>
        </p:txBody>
      </p:sp>
    </p:spTree>
    <p:extLst>
      <p:ext uri="{BB962C8B-B14F-4D97-AF65-F5344CB8AC3E}">
        <p14:creationId xmlns:p14="http://schemas.microsoft.com/office/powerpoint/2010/main" val="99965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4648189" y="2002544"/>
            <a:ext cx="2880917" cy="523220"/>
          </a:xfrm>
          <a:prstGeom prst="rect">
            <a:avLst/>
          </a:prstGeom>
          <a:solidFill>
            <a:schemeClr val="accent6">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grpSp>
        <p:nvGrpSpPr>
          <p:cNvPr id="3" name="Group 2">
            <a:extLst>
              <a:ext uri="{FF2B5EF4-FFF2-40B4-BE49-F238E27FC236}">
                <a16:creationId xmlns:a16="http://schemas.microsoft.com/office/drawing/2014/main" id="{A22214F6-78DE-4078-8C2B-A1A9185D79C3}"/>
              </a:ext>
            </a:extLst>
          </p:cNvPr>
          <p:cNvGrpSpPr/>
          <p:nvPr/>
        </p:nvGrpSpPr>
        <p:grpSpPr>
          <a:xfrm>
            <a:off x="2002334" y="2570812"/>
            <a:ext cx="8158578" cy="3249226"/>
            <a:chOff x="1757779" y="2485748"/>
            <a:chExt cx="8158578" cy="3249226"/>
          </a:xfrm>
        </p:grpSpPr>
        <p:sp>
          <p:nvSpPr>
            <p:cNvPr id="17" name="Trapezoid 16">
              <a:extLst>
                <a:ext uri="{FF2B5EF4-FFF2-40B4-BE49-F238E27FC236}">
                  <a16:creationId xmlns:a16="http://schemas.microsoft.com/office/drawing/2014/main" id="{5823B55C-CB18-47AE-B105-CCCC523DCE77}"/>
                </a:ext>
              </a:extLst>
            </p:cNvPr>
            <p:cNvSpPr/>
            <p:nvPr/>
          </p:nvSpPr>
          <p:spPr>
            <a:xfrm>
              <a:off x="1757779" y="2485748"/>
              <a:ext cx="8158578" cy="3249226"/>
            </a:xfrm>
            <a:prstGeom prst="trapezoid">
              <a:avLst/>
            </a:prstGeom>
            <a:solidFill>
              <a:schemeClr val="accent4">
                <a:lumMod val="50000"/>
              </a:schemeClr>
            </a:solidFill>
            <a:scene3d>
              <a:camera prst="orthographicFront"/>
              <a:lightRig rig="threePt" dir="t"/>
            </a:scene3d>
            <a:sp3d>
              <a:bevelT prst="relaxedInse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15F51EA-6CC9-4A56-A5AA-FE7C597F8AFF}"/>
                </a:ext>
              </a:extLst>
            </p:cNvPr>
            <p:cNvSpPr txBox="1"/>
            <p:nvPr/>
          </p:nvSpPr>
          <p:spPr>
            <a:xfrm>
              <a:off x="2479418" y="3052888"/>
              <a:ext cx="6715300" cy="2369880"/>
            </a:xfrm>
            <a:prstGeom prst="rect">
              <a:avLst/>
            </a:prstGeom>
            <a:noFill/>
          </p:spPr>
          <p:txBody>
            <a:bodyPr wrap="none" rtlCol="0">
              <a:spAutoFit/>
            </a:bodyPr>
            <a:lstStyle/>
            <a:p>
              <a:r>
                <a:rPr lang="en-US" sz="2400" dirty="0">
                  <a:latin typeface="Lucida Calligraphy" panose="03010101010101010101" pitchFamily="66" charset="0"/>
                </a:rPr>
                <a:t>Use reputable sources to research topics</a:t>
              </a:r>
            </a:p>
            <a:p>
              <a:pPr algn="ctr"/>
              <a:r>
                <a:rPr lang="en-US" sz="2400" dirty="0">
                  <a:latin typeface="Eras Bold ITC" panose="020B0907030504020204" pitchFamily="34" charset="0"/>
                </a:rPr>
                <a:t>Use current information</a:t>
              </a:r>
            </a:p>
            <a:p>
              <a:pPr algn="ctr"/>
              <a:r>
                <a:rPr lang="en-US" sz="2400" b="1" dirty="0">
                  <a:latin typeface="Century" panose="02040604050505020304" pitchFamily="18" charset="0"/>
                </a:rPr>
                <a:t>Document sources</a:t>
              </a:r>
            </a:p>
            <a:p>
              <a:pPr algn="ctr"/>
              <a:r>
                <a:rPr lang="en-US" sz="2400" dirty="0">
                  <a:latin typeface="Arial Monospaced" panose="020B0609020202030204" pitchFamily="49" charset="0"/>
                </a:rPr>
                <a:t>Use Reference section</a:t>
              </a:r>
            </a:p>
            <a:p>
              <a:pPr algn="ctr"/>
              <a:r>
                <a:rPr lang="en-US" sz="2400" dirty="0">
                  <a:latin typeface="Bookman Old Style" panose="02050604050505020204" pitchFamily="18" charset="0"/>
                </a:rPr>
                <a:t>Ensure information is relevant to tasks </a:t>
              </a:r>
            </a:p>
            <a:p>
              <a:pPr algn="ctr"/>
              <a:r>
                <a:rPr lang="en-US" sz="2400" dirty="0">
                  <a:latin typeface="Verdana" panose="020B0604030504040204" pitchFamily="34" charset="0"/>
                  <a:ea typeface="Verdana" panose="020B0604030504040204" pitchFamily="34" charset="0"/>
                  <a:cs typeface="Verdana" panose="020B0604030504040204" pitchFamily="34" charset="0"/>
                </a:rPr>
                <a:t>Information is consistent with goals</a:t>
              </a:r>
            </a:p>
          </p:txBody>
        </p:sp>
      </p:grpSp>
    </p:spTree>
    <p:extLst>
      <p:ext uri="{BB962C8B-B14F-4D97-AF65-F5344CB8AC3E}">
        <p14:creationId xmlns:p14="http://schemas.microsoft.com/office/powerpoint/2010/main" val="3210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3351015" y="2002544"/>
            <a:ext cx="2880917" cy="523220"/>
          </a:xfrm>
          <a:prstGeom prst="rect">
            <a:avLst/>
          </a:prstGeom>
          <a:solidFill>
            <a:schemeClr val="accent6">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sp>
        <p:nvSpPr>
          <p:cNvPr id="10" name="TextBox 9">
            <a:extLst>
              <a:ext uri="{FF2B5EF4-FFF2-40B4-BE49-F238E27FC236}">
                <a16:creationId xmlns:a16="http://schemas.microsoft.com/office/drawing/2014/main" id="{B69CF33F-E7FF-47FC-8472-1F5F5250911F}"/>
              </a:ext>
            </a:extLst>
          </p:cNvPr>
          <p:cNvSpPr txBox="1"/>
          <p:nvPr/>
        </p:nvSpPr>
        <p:spPr>
          <a:xfrm>
            <a:off x="3364357" y="2755174"/>
            <a:ext cx="3432350"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t>Develop Lesson Plan</a:t>
            </a:r>
          </a:p>
        </p:txBody>
      </p:sp>
    </p:spTree>
    <p:extLst>
      <p:ext uri="{BB962C8B-B14F-4D97-AF65-F5344CB8AC3E}">
        <p14:creationId xmlns:p14="http://schemas.microsoft.com/office/powerpoint/2010/main" val="26743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048C-CDB9-4D3F-8575-F1A058A76349}"/>
              </a:ext>
            </a:extLst>
          </p:cNvPr>
          <p:cNvSpPr>
            <a:spLocks noGrp="1"/>
          </p:cNvSpPr>
          <p:nvPr>
            <p:ph type="title"/>
          </p:nvPr>
        </p:nvSpPr>
        <p:spPr/>
        <p:txBody>
          <a:bodyPr/>
          <a:lstStyle/>
          <a:p>
            <a:r>
              <a:rPr lang="en-US" dirty="0"/>
              <a:t>Lesson Plan Development</a:t>
            </a:r>
          </a:p>
        </p:txBody>
      </p:sp>
      <p:sp>
        <p:nvSpPr>
          <p:cNvPr id="3" name="Content Placeholder 2">
            <a:extLst>
              <a:ext uri="{FF2B5EF4-FFF2-40B4-BE49-F238E27FC236}">
                <a16:creationId xmlns:a16="http://schemas.microsoft.com/office/drawing/2014/main" id="{CAB6732A-FC77-444C-86AC-259C86B4FBC6}"/>
              </a:ext>
            </a:extLst>
          </p:cNvPr>
          <p:cNvSpPr>
            <a:spLocks noGrp="1"/>
          </p:cNvSpPr>
          <p:nvPr>
            <p:ph idx="1"/>
          </p:nvPr>
        </p:nvSpPr>
        <p:spPr>
          <a:xfrm>
            <a:off x="680320" y="2336873"/>
            <a:ext cx="11016379" cy="3111427"/>
          </a:xfrm>
        </p:spPr>
        <p:txBody>
          <a:bodyPr>
            <a:normAutofit/>
          </a:bodyPr>
          <a:lstStyle/>
          <a:p>
            <a:r>
              <a:rPr lang="en-US" sz="2800" dirty="0"/>
              <a:t>Preliminary pages containing Objectives, Table of Contents time allotment special notes; </a:t>
            </a:r>
          </a:p>
          <a:p>
            <a:r>
              <a:rPr lang="en-US" sz="2800" dirty="0"/>
              <a:t>Course content in an outline or other format;</a:t>
            </a:r>
          </a:p>
          <a:p>
            <a:r>
              <a:rPr lang="en-US" sz="2800" dirty="0"/>
              <a:t>Instructor notes providing process information;</a:t>
            </a:r>
          </a:p>
          <a:p>
            <a:r>
              <a:rPr lang="en-US" sz="2800" dirty="0"/>
              <a:t>List of References;</a:t>
            </a:r>
          </a:p>
          <a:p>
            <a:r>
              <a:rPr lang="en-US" sz="2800" dirty="0"/>
              <a:t>Appendices containing supplemental material, handouts, etc.</a:t>
            </a:r>
          </a:p>
        </p:txBody>
      </p:sp>
    </p:spTree>
    <p:extLst>
      <p:ext uri="{BB962C8B-B14F-4D97-AF65-F5344CB8AC3E}">
        <p14:creationId xmlns:p14="http://schemas.microsoft.com/office/powerpoint/2010/main" val="267639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1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4644527" y="0"/>
            <a:ext cx="755294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4" name="Rectangle 1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B06AF5-31D7-49D3-831A-F372C4415FEB}"/>
              </a:ext>
            </a:extLst>
          </p:cNvPr>
          <p:cNvSpPr>
            <a:spLocks noGrp="1"/>
          </p:cNvSpPr>
          <p:nvPr>
            <p:ph type="title"/>
          </p:nvPr>
        </p:nvSpPr>
        <p:spPr>
          <a:xfrm>
            <a:off x="680321" y="2063262"/>
            <a:ext cx="3739279" cy="2661052"/>
          </a:xfrm>
        </p:spPr>
        <p:txBody>
          <a:bodyPr>
            <a:normAutofit/>
          </a:bodyPr>
          <a:lstStyle/>
          <a:p>
            <a:pPr algn="r"/>
            <a:r>
              <a:rPr lang="en-US" sz="4400"/>
              <a:t>Practical Exercise</a:t>
            </a:r>
          </a:p>
        </p:txBody>
      </p:sp>
      <p:graphicFrame>
        <p:nvGraphicFramePr>
          <p:cNvPr id="25" name="Content Placeholder 2">
            <a:extLst>
              <a:ext uri="{FF2B5EF4-FFF2-40B4-BE49-F238E27FC236}">
                <a16:creationId xmlns:a16="http://schemas.microsoft.com/office/drawing/2014/main" id="{08C11138-8CE2-4815-A0F6-C1EAD5C124CE}"/>
              </a:ext>
            </a:extLst>
          </p:cNvPr>
          <p:cNvGraphicFramePr>
            <a:graphicFrameLocks noGrp="1"/>
          </p:cNvGraphicFramePr>
          <p:nvPr>
            <p:ph idx="1"/>
            <p:extLst>
              <p:ext uri="{D42A27DB-BD31-4B8C-83A1-F6EECF244321}">
                <p14:modId xmlns:p14="http://schemas.microsoft.com/office/powerpoint/2010/main" val="444173829"/>
              </p:ext>
            </p:extLst>
          </p:nvPr>
        </p:nvGraphicFramePr>
        <p:xfrm>
          <a:off x="5303400" y="327247"/>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Action Button: Help 8">
            <a:hlinkClick r:id="" action="ppaction://noaction" highlightClick="1"/>
          </p:cNvPr>
          <p:cNvSpPr/>
          <p:nvPr/>
        </p:nvSpPr>
        <p:spPr>
          <a:xfrm>
            <a:off x="338834" y="2888531"/>
            <a:ext cx="1467293" cy="1080938"/>
          </a:xfrm>
          <a:prstGeom prst="actionButtonHel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2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graphicEl>
                                              <a:dgm id="{CA235BC3-9B24-4E7F-9098-9CBFD75E2DB7}"/>
                                            </p:graphicEl>
                                          </p:spTgt>
                                        </p:tgtEl>
                                        <p:attrNameLst>
                                          <p:attrName>style.visibility</p:attrName>
                                        </p:attrNameLst>
                                      </p:cBhvr>
                                      <p:to>
                                        <p:strVal val="visible"/>
                                      </p:to>
                                    </p:set>
                                    <p:anim calcmode="lin" valueType="num">
                                      <p:cBhvr additive="base">
                                        <p:cTn id="7" dur="500" fill="hold"/>
                                        <p:tgtEl>
                                          <p:spTgt spid="25">
                                            <p:graphicEl>
                                              <a:dgm id="{CA235BC3-9B24-4E7F-9098-9CBFD75E2DB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graphicEl>
                                              <a:dgm id="{CA235BC3-9B24-4E7F-9098-9CBFD75E2DB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graphicEl>
                                              <a:dgm id="{01E106AC-4F10-4E12-AC2C-267F7DF47B0F}"/>
                                            </p:graphicEl>
                                          </p:spTgt>
                                        </p:tgtEl>
                                        <p:attrNameLst>
                                          <p:attrName>style.visibility</p:attrName>
                                        </p:attrNameLst>
                                      </p:cBhvr>
                                      <p:to>
                                        <p:strVal val="visible"/>
                                      </p:to>
                                    </p:set>
                                    <p:anim calcmode="lin" valueType="num">
                                      <p:cBhvr additive="base">
                                        <p:cTn id="13" dur="500" fill="hold"/>
                                        <p:tgtEl>
                                          <p:spTgt spid="25">
                                            <p:graphicEl>
                                              <a:dgm id="{01E106AC-4F10-4E12-AC2C-267F7DF47B0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graphicEl>
                                              <a:dgm id="{01E106AC-4F10-4E12-AC2C-267F7DF47B0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graphicEl>
                                              <a:dgm id="{3DFFD459-0675-47A3-81CC-7E23A5AFBA58}"/>
                                            </p:graphicEl>
                                          </p:spTgt>
                                        </p:tgtEl>
                                        <p:attrNameLst>
                                          <p:attrName>style.visibility</p:attrName>
                                        </p:attrNameLst>
                                      </p:cBhvr>
                                      <p:to>
                                        <p:strVal val="visible"/>
                                      </p:to>
                                    </p:set>
                                    <p:anim calcmode="lin" valueType="num">
                                      <p:cBhvr additive="base">
                                        <p:cTn id="17" dur="500" fill="hold"/>
                                        <p:tgtEl>
                                          <p:spTgt spid="25">
                                            <p:graphicEl>
                                              <a:dgm id="{3DFFD459-0675-47A3-81CC-7E23A5AFBA58}"/>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graphicEl>
                                              <a:dgm id="{3DFFD459-0675-47A3-81CC-7E23A5AFBA58}"/>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graphicEl>
                                              <a:dgm id="{C0784DA8-6F42-48AC-B1CF-F686972B6F1C}"/>
                                            </p:graphicEl>
                                          </p:spTgt>
                                        </p:tgtEl>
                                        <p:attrNameLst>
                                          <p:attrName>style.visibility</p:attrName>
                                        </p:attrNameLst>
                                      </p:cBhvr>
                                      <p:to>
                                        <p:strVal val="visible"/>
                                      </p:to>
                                    </p:set>
                                    <p:anim calcmode="lin" valueType="num">
                                      <p:cBhvr additive="base">
                                        <p:cTn id="23" dur="500" fill="hold"/>
                                        <p:tgtEl>
                                          <p:spTgt spid="25">
                                            <p:graphicEl>
                                              <a:dgm id="{C0784DA8-6F42-48AC-B1CF-F686972B6F1C}"/>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
                                            <p:graphicEl>
                                              <a:dgm id="{C0784DA8-6F42-48AC-B1CF-F686972B6F1C}"/>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graphicEl>
                                              <a:dgm id="{9FB710B3-9CAD-49AF-9FA7-C86C25FE3E71}"/>
                                            </p:graphicEl>
                                          </p:spTgt>
                                        </p:tgtEl>
                                        <p:attrNameLst>
                                          <p:attrName>style.visibility</p:attrName>
                                        </p:attrNameLst>
                                      </p:cBhvr>
                                      <p:to>
                                        <p:strVal val="visible"/>
                                      </p:to>
                                    </p:set>
                                    <p:anim calcmode="lin" valueType="num">
                                      <p:cBhvr additive="base">
                                        <p:cTn id="27" dur="500" fill="hold"/>
                                        <p:tgtEl>
                                          <p:spTgt spid="25">
                                            <p:graphicEl>
                                              <a:dgm id="{9FB710B3-9CAD-49AF-9FA7-C86C25FE3E71}"/>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graphicEl>
                                              <a:dgm id="{9FB710B3-9CAD-49AF-9FA7-C86C25FE3E7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3351015" y="2002544"/>
            <a:ext cx="2880917" cy="523220"/>
          </a:xfrm>
          <a:prstGeom prst="rect">
            <a:avLst/>
          </a:prstGeom>
          <a:solidFill>
            <a:schemeClr val="accent6">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sp>
        <p:nvSpPr>
          <p:cNvPr id="9" name="TextBox 8">
            <a:extLst>
              <a:ext uri="{FF2B5EF4-FFF2-40B4-BE49-F238E27FC236}">
                <a16:creationId xmlns:a16="http://schemas.microsoft.com/office/drawing/2014/main" id="{F5E909A2-FF26-4166-8076-23E2A6255571}"/>
              </a:ext>
            </a:extLst>
          </p:cNvPr>
          <p:cNvSpPr txBox="1"/>
          <p:nvPr/>
        </p:nvSpPr>
        <p:spPr>
          <a:xfrm>
            <a:off x="3364357" y="3553681"/>
            <a:ext cx="4350293" cy="523220"/>
          </a:xfrm>
          <a:prstGeom prst="rect">
            <a:avLst/>
          </a:prstGeom>
          <a:solidFill>
            <a:schemeClr val="accent4">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Aids</a:t>
            </a:r>
          </a:p>
        </p:txBody>
      </p:sp>
      <p:sp>
        <p:nvSpPr>
          <p:cNvPr id="10" name="TextBox 9">
            <a:extLst>
              <a:ext uri="{FF2B5EF4-FFF2-40B4-BE49-F238E27FC236}">
                <a16:creationId xmlns:a16="http://schemas.microsoft.com/office/drawing/2014/main" id="{B69CF33F-E7FF-47FC-8472-1F5F5250911F}"/>
              </a:ext>
            </a:extLst>
          </p:cNvPr>
          <p:cNvSpPr txBox="1"/>
          <p:nvPr/>
        </p:nvSpPr>
        <p:spPr>
          <a:xfrm>
            <a:off x="3364357" y="2755174"/>
            <a:ext cx="3432350"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t>Develop Lesson Plan</a:t>
            </a:r>
          </a:p>
        </p:txBody>
      </p:sp>
    </p:spTree>
    <p:extLst>
      <p:ext uri="{BB962C8B-B14F-4D97-AF65-F5344CB8AC3E}">
        <p14:creationId xmlns:p14="http://schemas.microsoft.com/office/powerpoint/2010/main" val="3501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3351015" y="2002544"/>
            <a:ext cx="2880917" cy="523220"/>
          </a:xfrm>
          <a:prstGeom prst="rect">
            <a:avLst/>
          </a:prstGeom>
          <a:solidFill>
            <a:schemeClr val="accent6">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sp>
        <p:nvSpPr>
          <p:cNvPr id="9" name="TextBox 8">
            <a:extLst>
              <a:ext uri="{FF2B5EF4-FFF2-40B4-BE49-F238E27FC236}">
                <a16:creationId xmlns:a16="http://schemas.microsoft.com/office/drawing/2014/main" id="{F5E909A2-FF26-4166-8076-23E2A6255571}"/>
              </a:ext>
            </a:extLst>
          </p:cNvPr>
          <p:cNvSpPr txBox="1"/>
          <p:nvPr/>
        </p:nvSpPr>
        <p:spPr>
          <a:xfrm>
            <a:off x="3364357" y="3553681"/>
            <a:ext cx="4350293" cy="523220"/>
          </a:xfrm>
          <a:prstGeom prst="rect">
            <a:avLst/>
          </a:prstGeom>
          <a:solidFill>
            <a:schemeClr val="accent4">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Aids</a:t>
            </a:r>
          </a:p>
        </p:txBody>
      </p:sp>
      <p:sp>
        <p:nvSpPr>
          <p:cNvPr id="10" name="TextBox 9">
            <a:extLst>
              <a:ext uri="{FF2B5EF4-FFF2-40B4-BE49-F238E27FC236}">
                <a16:creationId xmlns:a16="http://schemas.microsoft.com/office/drawing/2014/main" id="{B69CF33F-E7FF-47FC-8472-1F5F5250911F}"/>
              </a:ext>
            </a:extLst>
          </p:cNvPr>
          <p:cNvSpPr txBox="1"/>
          <p:nvPr/>
        </p:nvSpPr>
        <p:spPr>
          <a:xfrm>
            <a:off x="3364357" y="2755174"/>
            <a:ext cx="3432350"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t>Develop Lesson Plan</a:t>
            </a:r>
          </a:p>
        </p:txBody>
      </p:sp>
      <p:sp>
        <p:nvSpPr>
          <p:cNvPr id="11" name="TextBox 10">
            <a:extLst>
              <a:ext uri="{FF2B5EF4-FFF2-40B4-BE49-F238E27FC236}">
                <a16:creationId xmlns:a16="http://schemas.microsoft.com/office/drawing/2014/main" id="{29F9EC7B-A5D1-4445-A071-14FD38E74EA4}"/>
              </a:ext>
            </a:extLst>
          </p:cNvPr>
          <p:cNvSpPr txBox="1"/>
          <p:nvPr/>
        </p:nvSpPr>
        <p:spPr>
          <a:xfrm>
            <a:off x="3365030" y="4307508"/>
            <a:ext cx="5036956"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Methods</a:t>
            </a:r>
          </a:p>
        </p:txBody>
      </p:sp>
    </p:spTree>
    <p:extLst>
      <p:ext uri="{BB962C8B-B14F-4D97-AF65-F5344CB8AC3E}">
        <p14:creationId xmlns:p14="http://schemas.microsoft.com/office/powerpoint/2010/main" val="42873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E178-F730-4C83-A61A-5A73F69E8E01}"/>
              </a:ext>
            </a:extLst>
          </p:cNvPr>
          <p:cNvSpPr>
            <a:spLocks noGrp="1"/>
          </p:cNvSpPr>
          <p:nvPr>
            <p:ph type="title"/>
          </p:nvPr>
        </p:nvSpPr>
        <p:spPr/>
        <p:txBody>
          <a:bodyPr/>
          <a:lstStyle/>
          <a:p>
            <a:r>
              <a:rPr lang="en-US" dirty="0"/>
              <a:t>Identify Training Gap</a:t>
            </a:r>
          </a:p>
        </p:txBody>
      </p:sp>
      <p:sp>
        <p:nvSpPr>
          <p:cNvPr id="15" name="Rectangle 14">
            <a:extLst>
              <a:ext uri="{FF2B5EF4-FFF2-40B4-BE49-F238E27FC236}">
                <a16:creationId xmlns:a16="http://schemas.microsoft.com/office/drawing/2014/main" id="{C96788AF-45A5-4E1D-BC73-EAC83DDCB2D3}"/>
              </a:ext>
            </a:extLst>
          </p:cNvPr>
          <p:cNvSpPr/>
          <p:nvPr/>
        </p:nvSpPr>
        <p:spPr>
          <a:xfrm>
            <a:off x="872143" y="3040842"/>
            <a:ext cx="2640849" cy="1828800"/>
          </a:xfrm>
          <a:prstGeom prst="rect">
            <a:avLst/>
          </a:prstGeom>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000" b="1" dirty="0">
                <a:solidFill>
                  <a:schemeClr val="bg1">
                    <a:lumMod val="95000"/>
                    <a:lumOff val="5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Current Abilities</a:t>
            </a:r>
          </a:p>
        </p:txBody>
      </p:sp>
      <p:sp>
        <p:nvSpPr>
          <p:cNvPr id="16" name="Rectangle 15">
            <a:extLst>
              <a:ext uri="{FF2B5EF4-FFF2-40B4-BE49-F238E27FC236}">
                <a16:creationId xmlns:a16="http://schemas.microsoft.com/office/drawing/2014/main" id="{83AA3290-B7E4-4045-B533-89F9F2C2FBEF}"/>
              </a:ext>
            </a:extLst>
          </p:cNvPr>
          <p:cNvSpPr/>
          <p:nvPr/>
        </p:nvSpPr>
        <p:spPr>
          <a:xfrm>
            <a:off x="8528235" y="3040842"/>
            <a:ext cx="2714444" cy="1828800"/>
          </a:xfrm>
          <a:prstGeom prst="rect">
            <a:avLst/>
          </a:prstGeom>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Needed Abilities</a:t>
            </a:r>
          </a:p>
        </p:txBody>
      </p:sp>
      <p:graphicFrame>
        <p:nvGraphicFramePr>
          <p:cNvPr id="18" name="Diagram 17">
            <a:extLst>
              <a:ext uri="{FF2B5EF4-FFF2-40B4-BE49-F238E27FC236}">
                <a16:creationId xmlns:a16="http://schemas.microsoft.com/office/drawing/2014/main" id="{96333FA0-297C-4F5E-8E6F-A3D8B2F05103}"/>
              </a:ext>
            </a:extLst>
          </p:cNvPr>
          <p:cNvGraphicFramePr/>
          <p:nvPr>
            <p:extLst>
              <p:ext uri="{D42A27DB-BD31-4B8C-83A1-F6EECF244321}">
                <p14:modId xmlns:p14="http://schemas.microsoft.com/office/powerpoint/2010/main" val="744308536"/>
              </p:ext>
            </p:extLst>
          </p:nvPr>
        </p:nvGraphicFramePr>
        <p:xfrm>
          <a:off x="4005943" y="2881224"/>
          <a:ext cx="4114800" cy="2251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Left-Right 2">
            <a:extLst>
              <a:ext uri="{FF2B5EF4-FFF2-40B4-BE49-F238E27FC236}">
                <a16:creationId xmlns:a16="http://schemas.microsoft.com/office/drawing/2014/main" id="{F9A5C51B-4FC1-4C7A-A0CA-FB07D27E8583}"/>
              </a:ext>
            </a:extLst>
          </p:cNvPr>
          <p:cNvSpPr/>
          <p:nvPr/>
        </p:nvSpPr>
        <p:spPr>
          <a:xfrm>
            <a:off x="3663766" y="3040842"/>
            <a:ext cx="4746456" cy="1947331"/>
          </a:xfrm>
          <a:prstGeom prst="leftRightArrow">
            <a:avLst/>
          </a:prstGeom>
          <a:solidFill>
            <a:schemeClr val="accent1">
              <a:lumMod val="75000"/>
            </a:schemeClr>
          </a:solidFill>
          <a:ln>
            <a:solidFill>
              <a:schemeClr val="tx1"/>
            </a:solidFill>
          </a:ln>
          <a:scene3d>
            <a:camera prst="orthographicFront"/>
            <a:lightRig rig="threePt" dir="t"/>
          </a:scene3d>
          <a:sp3d>
            <a:bevelT w="152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effectLst>
                  <a:outerShdw blurRad="38100" dist="38100" dir="2700000" algn="tl">
                    <a:srgbClr val="000000">
                      <a:alpha val="43137"/>
                    </a:srgbClr>
                  </a:outerShdw>
                </a:effectLst>
              </a:rPr>
              <a:t>Training Gap</a:t>
            </a:r>
            <a:endParaRPr lang="en-US" dirty="0"/>
          </a:p>
        </p:txBody>
      </p:sp>
    </p:spTree>
    <p:extLst>
      <p:ext uri="{BB962C8B-B14F-4D97-AF65-F5344CB8AC3E}">
        <p14:creationId xmlns:p14="http://schemas.microsoft.com/office/powerpoint/2010/main" val="27275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Graphic spid="18"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3351015" y="2002544"/>
            <a:ext cx="2880917" cy="523220"/>
          </a:xfrm>
          <a:prstGeom prst="rect">
            <a:avLst/>
          </a:prstGeom>
          <a:solidFill>
            <a:schemeClr val="accent6">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sp>
        <p:nvSpPr>
          <p:cNvPr id="9" name="TextBox 8">
            <a:extLst>
              <a:ext uri="{FF2B5EF4-FFF2-40B4-BE49-F238E27FC236}">
                <a16:creationId xmlns:a16="http://schemas.microsoft.com/office/drawing/2014/main" id="{F5E909A2-FF26-4166-8076-23E2A6255571}"/>
              </a:ext>
            </a:extLst>
          </p:cNvPr>
          <p:cNvSpPr txBox="1"/>
          <p:nvPr/>
        </p:nvSpPr>
        <p:spPr>
          <a:xfrm>
            <a:off x="3364357" y="3553681"/>
            <a:ext cx="4350293" cy="523220"/>
          </a:xfrm>
          <a:prstGeom prst="rect">
            <a:avLst/>
          </a:prstGeom>
          <a:solidFill>
            <a:schemeClr val="accent4">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Aids</a:t>
            </a:r>
          </a:p>
        </p:txBody>
      </p:sp>
      <p:sp>
        <p:nvSpPr>
          <p:cNvPr id="10" name="TextBox 9">
            <a:extLst>
              <a:ext uri="{FF2B5EF4-FFF2-40B4-BE49-F238E27FC236}">
                <a16:creationId xmlns:a16="http://schemas.microsoft.com/office/drawing/2014/main" id="{B69CF33F-E7FF-47FC-8472-1F5F5250911F}"/>
              </a:ext>
            </a:extLst>
          </p:cNvPr>
          <p:cNvSpPr txBox="1"/>
          <p:nvPr/>
        </p:nvSpPr>
        <p:spPr>
          <a:xfrm>
            <a:off x="3364357" y="2755174"/>
            <a:ext cx="3432350"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t>Develop Lesson Plan</a:t>
            </a:r>
          </a:p>
        </p:txBody>
      </p:sp>
      <p:sp>
        <p:nvSpPr>
          <p:cNvPr id="11" name="TextBox 10">
            <a:extLst>
              <a:ext uri="{FF2B5EF4-FFF2-40B4-BE49-F238E27FC236}">
                <a16:creationId xmlns:a16="http://schemas.microsoft.com/office/drawing/2014/main" id="{29F9EC7B-A5D1-4445-A071-14FD38E74EA4}"/>
              </a:ext>
            </a:extLst>
          </p:cNvPr>
          <p:cNvSpPr txBox="1"/>
          <p:nvPr/>
        </p:nvSpPr>
        <p:spPr>
          <a:xfrm>
            <a:off x="3365030" y="4307508"/>
            <a:ext cx="5036956" cy="523220"/>
          </a:xfrm>
          <a:prstGeom prst="rect">
            <a:avLst/>
          </a:prstGeom>
          <a:solidFill>
            <a:schemeClr val="accent6">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Methods</a:t>
            </a:r>
          </a:p>
        </p:txBody>
      </p:sp>
      <p:sp>
        <p:nvSpPr>
          <p:cNvPr id="12" name="TextBox 11">
            <a:extLst>
              <a:ext uri="{FF2B5EF4-FFF2-40B4-BE49-F238E27FC236}">
                <a16:creationId xmlns:a16="http://schemas.microsoft.com/office/drawing/2014/main" id="{75F2BB01-77E9-45B3-8644-2046D876EC8F}"/>
              </a:ext>
            </a:extLst>
          </p:cNvPr>
          <p:cNvSpPr txBox="1"/>
          <p:nvPr/>
        </p:nvSpPr>
        <p:spPr>
          <a:xfrm>
            <a:off x="3356321" y="5061335"/>
            <a:ext cx="5461944" cy="52322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Preliminary Assessments</a:t>
            </a:r>
          </a:p>
        </p:txBody>
      </p:sp>
    </p:spTree>
    <p:extLst>
      <p:ext uri="{BB962C8B-B14F-4D97-AF65-F5344CB8AC3E}">
        <p14:creationId xmlns:p14="http://schemas.microsoft.com/office/powerpoint/2010/main" val="54421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73FB-95FC-45DA-A72F-840F086E35D5}"/>
              </a:ext>
            </a:extLst>
          </p:cNvPr>
          <p:cNvSpPr>
            <a:spLocks noGrp="1"/>
          </p:cNvSpPr>
          <p:nvPr>
            <p:ph type="title"/>
          </p:nvPr>
        </p:nvSpPr>
        <p:spPr/>
        <p:txBody>
          <a:bodyPr/>
          <a:lstStyle/>
          <a:p>
            <a:r>
              <a:rPr lang="en-US" dirty="0"/>
              <a:t>Multiple Choice Questions</a:t>
            </a:r>
          </a:p>
        </p:txBody>
      </p:sp>
      <p:grpSp>
        <p:nvGrpSpPr>
          <p:cNvPr id="8" name="Group 7">
            <a:extLst>
              <a:ext uri="{FF2B5EF4-FFF2-40B4-BE49-F238E27FC236}">
                <a16:creationId xmlns:a16="http://schemas.microsoft.com/office/drawing/2014/main" id="{82EDDB6F-9C73-427D-BBEB-95DB40379D9C}"/>
              </a:ext>
            </a:extLst>
          </p:cNvPr>
          <p:cNvGrpSpPr/>
          <p:nvPr/>
        </p:nvGrpSpPr>
        <p:grpSpPr>
          <a:xfrm>
            <a:off x="1743740" y="3446103"/>
            <a:ext cx="3125972" cy="1265274"/>
            <a:chOff x="1648047" y="2806996"/>
            <a:chExt cx="3125972" cy="1265274"/>
          </a:xfrm>
          <a:solidFill>
            <a:schemeClr val="accent1">
              <a:lumMod val="50000"/>
            </a:schemeClr>
          </a:solidFill>
        </p:grpSpPr>
        <p:sp>
          <p:nvSpPr>
            <p:cNvPr id="6" name="Arrow: Pentagon 5">
              <a:extLst>
                <a:ext uri="{FF2B5EF4-FFF2-40B4-BE49-F238E27FC236}">
                  <a16:creationId xmlns:a16="http://schemas.microsoft.com/office/drawing/2014/main" id="{93943E9D-C4E0-420D-A024-7E5CB886FAB2}"/>
                </a:ext>
              </a:extLst>
            </p:cNvPr>
            <p:cNvSpPr/>
            <p:nvPr/>
          </p:nvSpPr>
          <p:spPr>
            <a:xfrm>
              <a:off x="1648047" y="2806996"/>
              <a:ext cx="3125972" cy="1265274"/>
            </a:xfrm>
            <a:prstGeom prst="homePlate">
              <a:avLst/>
            </a:prstGeom>
            <a:grpFill/>
            <a:ln>
              <a:solidFill>
                <a:schemeClr val="accent1">
                  <a:lumMod val="60000"/>
                  <a:lumOff val="40000"/>
                </a:schemeClr>
              </a:solidFill>
            </a:ln>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E824AC-8692-4F29-B965-D24865332201}"/>
                </a:ext>
              </a:extLst>
            </p:cNvPr>
            <p:cNvSpPr txBox="1"/>
            <p:nvPr/>
          </p:nvSpPr>
          <p:spPr>
            <a:xfrm>
              <a:off x="2286001" y="3114230"/>
              <a:ext cx="1186543" cy="584775"/>
            </a:xfrm>
            <a:prstGeom prst="rect">
              <a:avLst/>
            </a:prstGeom>
            <a:grpFill/>
            <a:ln>
              <a:noFill/>
            </a:ln>
          </p:spPr>
          <p:txBody>
            <a:bodyPr wrap="none" rtlCol="0">
              <a:spAutoFit/>
            </a:bodyPr>
            <a:lstStyle/>
            <a:p>
              <a:r>
                <a:rPr lang="en-US" sz="3200" b="1" dirty="0">
                  <a:effectLst>
                    <a:outerShdw blurRad="38100" dist="38100" dir="2700000" algn="tl">
                      <a:srgbClr val="000000">
                        <a:alpha val="43137"/>
                      </a:srgbClr>
                    </a:outerShdw>
                  </a:effectLst>
                </a:rPr>
                <a:t>STEM</a:t>
              </a:r>
            </a:p>
          </p:txBody>
        </p:sp>
      </p:grpSp>
      <p:sp>
        <p:nvSpPr>
          <p:cNvPr id="9" name="Rectangle 8">
            <a:extLst>
              <a:ext uri="{FF2B5EF4-FFF2-40B4-BE49-F238E27FC236}">
                <a16:creationId xmlns:a16="http://schemas.microsoft.com/office/drawing/2014/main" id="{8656EFDF-9C5E-4F12-AC6A-DEB64E5D1DAF}"/>
              </a:ext>
            </a:extLst>
          </p:cNvPr>
          <p:cNvSpPr/>
          <p:nvPr/>
        </p:nvSpPr>
        <p:spPr>
          <a:xfrm>
            <a:off x="6134986" y="1834166"/>
            <a:ext cx="3625702" cy="914400"/>
          </a:xfrm>
          <a:prstGeom prst="rect">
            <a:avLst/>
          </a:prstGeom>
          <a:solidFill>
            <a:schemeClr val="accent1">
              <a:lumMod val="75000"/>
            </a:schemeClr>
          </a:solidFill>
          <a:ln>
            <a:solidFill>
              <a:schemeClr val="tx2">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Possible Answer</a:t>
            </a:r>
          </a:p>
        </p:txBody>
      </p:sp>
      <p:sp>
        <p:nvSpPr>
          <p:cNvPr id="10" name="Rectangle 9">
            <a:extLst>
              <a:ext uri="{FF2B5EF4-FFF2-40B4-BE49-F238E27FC236}">
                <a16:creationId xmlns:a16="http://schemas.microsoft.com/office/drawing/2014/main" id="{00E6D7F8-9C4C-4ECA-A473-376DCDDC04C0}"/>
              </a:ext>
            </a:extLst>
          </p:cNvPr>
          <p:cNvSpPr/>
          <p:nvPr/>
        </p:nvSpPr>
        <p:spPr>
          <a:xfrm>
            <a:off x="6134986" y="2982433"/>
            <a:ext cx="3625702" cy="914400"/>
          </a:xfrm>
          <a:prstGeom prst="rect">
            <a:avLst/>
          </a:prstGeom>
          <a:solidFill>
            <a:schemeClr val="accent3">
              <a:lumMod val="50000"/>
            </a:schemeClr>
          </a:solidFill>
          <a:ln>
            <a:solidFill>
              <a:schemeClr val="bg2">
                <a:lumMod val="25000"/>
                <a:lumOff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Possible Answer</a:t>
            </a:r>
          </a:p>
        </p:txBody>
      </p:sp>
      <p:sp>
        <p:nvSpPr>
          <p:cNvPr id="11" name="Rectangle 10">
            <a:extLst>
              <a:ext uri="{FF2B5EF4-FFF2-40B4-BE49-F238E27FC236}">
                <a16:creationId xmlns:a16="http://schemas.microsoft.com/office/drawing/2014/main" id="{3C1B2821-9081-4FF2-82CB-F1928C655BD3}"/>
              </a:ext>
            </a:extLst>
          </p:cNvPr>
          <p:cNvSpPr/>
          <p:nvPr/>
        </p:nvSpPr>
        <p:spPr>
          <a:xfrm>
            <a:off x="6134986" y="4119205"/>
            <a:ext cx="3625702" cy="914400"/>
          </a:xfrm>
          <a:prstGeom prst="rect">
            <a:avLst/>
          </a:prstGeom>
          <a:solidFill>
            <a:srgbClr val="4C402E"/>
          </a:solidFill>
          <a:ln>
            <a:solidFill>
              <a:schemeClr val="accent2">
                <a:lumMod val="60000"/>
                <a:lumOff val="4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Possible Answer</a:t>
            </a:r>
          </a:p>
        </p:txBody>
      </p:sp>
      <p:sp>
        <p:nvSpPr>
          <p:cNvPr id="12" name="Rectangle 11">
            <a:extLst>
              <a:ext uri="{FF2B5EF4-FFF2-40B4-BE49-F238E27FC236}">
                <a16:creationId xmlns:a16="http://schemas.microsoft.com/office/drawing/2014/main" id="{C71D5684-CA67-468B-A8E9-695836D85F70}"/>
              </a:ext>
            </a:extLst>
          </p:cNvPr>
          <p:cNvSpPr/>
          <p:nvPr/>
        </p:nvSpPr>
        <p:spPr>
          <a:xfrm>
            <a:off x="6134986" y="5289648"/>
            <a:ext cx="3625702" cy="914400"/>
          </a:xfrm>
          <a:prstGeom prst="rect">
            <a:avLst/>
          </a:prstGeom>
          <a:solidFill>
            <a:schemeClr val="bg2">
              <a:lumMod val="75000"/>
              <a:lumOff val="25000"/>
            </a:schemeClr>
          </a:solidFill>
          <a:ln>
            <a:solidFill>
              <a:schemeClr val="bg2">
                <a:lumMod val="75000"/>
                <a:lumOff val="2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Possible Answer</a:t>
            </a:r>
          </a:p>
        </p:txBody>
      </p:sp>
      <p:cxnSp>
        <p:nvCxnSpPr>
          <p:cNvPr id="14" name="Straight Arrow Connector 13">
            <a:extLst>
              <a:ext uri="{FF2B5EF4-FFF2-40B4-BE49-F238E27FC236}">
                <a16:creationId xmlns:a16="http://schemas.microsoft.com/office/drawing/2014/main" id="{4D6B58F9-6709-46AB-ABA0-C54B542B3DA4}"/>
              </a:ext>
            </a:extLst>
          </p:cNvPr>
          <p:cNvCxnSpPr>
            <a:cxnSpLocks/>
            <a:stCxn id="6" idx="3"/>
          </p:cNvCxnSpPr>
          <p:nvPr/>
        </p:nvCxnSpPr>
        <p:spPr>
          <a:xfrm flipV="1">
            <a:off x="4869712" y="2297838"/>
            <a:ext cx="1207646" cy="178090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BD772E3B-6FF7-4076-B0D7-37C6297B6E11}"/>
              </a:ext>
            </a:extLst>
          </p:cNvPr>
          <p:cNvCxnSpPr>
            <a:cxnSpLocks/>
            <a:stCxn id="6" idx="3"/>
          </p:cNvCxnSpPr>
          <p:nvPr/>
        </p:nvCxnSpPr>
        <p:spPr>
          <a:xfrm>
            <a:off x="4869712" y="4078740"/>
            <a:ext cx="1207646" cy="178090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B50A6F01-654F-4B0B-9C99-FD17646D0B51}"/>
              </a:ext>
            </a:extLst>
          </p:cNvPr>
          <p:cNvCxnSpPr>
            <a:cxnSpLocks/>
          </p:cNvCxnSpPr>
          <p:nvPr/>
        </p:nvCxnSpPr>
        <p:spPr>
          <a:xfrm flipV="1">
            <a:off x="4869712" y="3410491"/>
            <a:ext cx="1181755" cy="67169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257C7D51-38F9-4D40-AD3B-1E080BA1EEF9}"/>
              </a:ext>
            </a:extLst>
          </p:cNvPr>
          <p:cNvCxnSpPr>
            <a:cxnSpLocks/>
          </p:cNvCxnSpPr>
          <p:nvPr/>
        </p:nvCxnSpPr>
        <p:spPr>
          <a:xfrm>
            <a:off x="4882657" y="4082183"/>
            <a:ext cx="1168810" cy="49422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5918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A4B-68A5-4252-9B3C-5174991B9193}"/>
              </a:ext>
            </a:extLst>
          </p:cNvPr>
          <p:cNvSpPr>
            <a:spLocks noGrp="1"/>
          </p:cNvSpPr>
          <p:nvPr>
            <p:ph type="title"/>
          </p:nvPr>
        </p:nvSpPr>
        <p:spPr/>
        <p:txBody>
          <a:bodyPr/>
          <a:lstStyle/>
          <a:p>
            <a:r>
              <a:rPr lang="en-US" dirty="0"/>
              <a:t>Development Phase</a:t>
            </a:r>
          </a:p>
        </p:txBody>
      </p:sp>
      <p:sp>
        <p:nvSpPr>
          <p:cNvPr id="8" name="TextBox 7">
            <a:extLst>
              <a:ext uri="{FF2B5EF4-FFF2-40B4-BE49-F238E27FC236}">
                <a16:creationId xmlns:a16="http://schemas.microsoft.com/office/drawing/2014/main" id="{980920F4-D05C-4323-8A28-7610ED241CFC}"/>
              </a:ext>
            </a:extLst>
          </p:cNvPr>
          <p:cNvSpPr txBox="1"/>
          <p:nvPr/>
        </p:nvSpPr>
        <p:spPr>
          <a:xfrm>
            <a:off x="3351015" y="2002544"/>
            <a:ext cx="2880917" cy="523220"/>
          </a:xfrm>
          <a:prstGeom prst="rect">
            <a:avLst/>
          </a:prstGeom>
          <a:solidFill>
            <a:schemeClr val="accent6"/>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Compile Content</a:t>
            </a:r>
          </a:p>
        </p:txBody>
      </p:sp>
      <p:sp>
        <p:nvSpPr>
          <p:cNvPr id="9" name="TextBox 8">
            <a:extLst>
              <a:ext uri="{FF2B5EF4-FFF2-40B4-BE49-F238E27FC236}">
                <a16:creationId xmlns:a16="http://schemas.microsoft.com/office/drawing/2014/main" id="{F5E909A2-FF26-4166-8076-23E2A6255571}"/>
              </a:ext>
            </a:extLst>
          </p:cNvPr>
          <p:cNvSpPr txBox="1"/>
          <p:nvPr/>
        </p:nvSpPr>
        <p:spPr>
          <a:xfrm>
            <a:off x="3364357" y="3553681"/>
            <a:ext cx="4350293" cy="523220"/>
          </a:xfrm>
          <a:prstGeom prst="rect">
            <a:avLst/>
          </a:prstGeom>
          <a:solidFill>
            <a:schemeClr val="accent3">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Aids</a:t>
            </a:r>
          </a:p>
        </p:txBody>
      </p:sp>
      <p:sp>
        <p:nvSpPr>
          <p:cNvPr id="10" name="TextBox 9">
            <a:extLst>
              <a:ext uri="{FF2B5EF4-FFF2-40B4-BE49-F238E27FC236}">
                <a16:creationId xmlns:a16="http://schemas.microsoft.com/office/drawing/2014/main" id="{B69CF33F-E7FF-47FC-8472-1F5F5250911F}"/>
              </a:ext>
            </a:extLst>
          </p:cNvPr>
          <p:cNvSpPr txBox="1"/>
          <p:nvPr/>
        </p:nvSpPr>
        <p:spPr>
          <a:xfrm>
            <a:off x="3364357" y="2755174"/>
            <a:ext cx="3432350" cy="523220"/>
          </a:xfrm>
          <a:prstGeom prst="rect">
            <a:avLst/>
          </a:prstGeom>
          <a:solidFill>
            <a:schemeClr val="accent3">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t>Develop Lesson Plan</a:t>
            </a:r>
          </a:p>
        </p:txBody>
      </p:sp>
      <p:sp>
        <p:nvSpPr>
          <p:cNvPr id="11" name="TextBox 10">
            <a:extLst>
              <a:ext uri="{FF2B5EF4-FFF2-40B4-BE49-F238E27FC236}">
                <a16:creationId xmlns:a16="http://schemas.microsoft.com/office/drawing/2014/main" id="{29F9EC7B-A5D1-4445-A071-14FD38E74EA4}"/>
              </a:ext>
            </a:extLst>
          </p:cNvPr>
          <p:cNvSpPr txBox="1"/>
          <p:nvPr/>
        </p:nvSpPr>
        <p:spPr>
          <a:xfrm>
            <a:off x="3365030" y="4307508"/>
            <a:ext cx="5036956" cy="523220"/>
          </a:xfrm>
          <a:prstGeom prst="rect">
            <a:avLst/>
          </a:prstGeom>
          <a:solidFill>
            <a:schemeClr val="accent2">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Instructional Methods</a:t>
            </a:r>
          </a:p>
        </p:txBody>
      </p:sp>
      <p:sp>
        <p:nvSpPr>
          <p:cNvPr id="12" name="TextBox 11">
            <a:extLst>
              <a:ext uri="{FF2B5EF4-FFF2-40B4-BE49-F238E27FC236}">
                <a16:creationId xmlns:a16="http://schemas.microsoft.com/office/drawing/2014/main" id="{75F2BB01-77E9-45B3-8644-2046D876EC8F}"/>
              </a:ext>
            </a:extLst>
          </p:cNvPr>
          <p:cNvSpPr txBox="1"/>
          <p:nvPr/>
        </p:nvSpPr>
        <p:spPr>
          <a:xfrm>
            <a:off x="3356321" y="5061335"/>
            <a:ext cx="5461944" cy="523220"/>
          </a:xfrm>
          <a:prstGeom prst="rect">
            <a:avLst/>
          </a:prstGeom>
          <a:solidFill>
            <a:schemeClr val="accent1">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Develop Preliminary Assessments</a:t>
            </a:r>
          </a:p>
        </p:txBody>
      </p:sp>
      <p:sp>
        <p:nvSpPr>
          <p:cNvPr id="13" name="TextBox 12">
            <a:extLst>
              <a:ext uri="{FF2B5EF4-FFF2-40B4-BE49-F238E27FC236}">
                <a16:creationId xmlns:a16="http://schemas.microsoft.com/office/drawing/2014/main" id="{3A27ED02-AF5F-49FC-9A76-F1623C39B3FE}"/>
              </a:ext>
            </a:extLst>
          </p:cNvPr>
          <p:cNvSpPr txBox="1"/>
          <p:nvPr/>
        </p:nvSpPr>
        <p:spPr>
          <a:xfrm>
            <a:off x="3389048" y="5823584"/>
            <a:ext cx="4196405" cy="523220"/>
          </a:xfrm>
          <a:prstGeom prst="rect">
            <a:avLst/>
          </a:prstGeom>
          <a:solidFill>
            <a:schemeClr val="bg1">
              <a:lumMod val="75000"/>
              <a:lumOff val="2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r>
              <a:rPr lang="en-US" sz="2800" dirty="0">
                <a:effectLst>
                  <a:outerShdw blurRad="38100" dist="38100" dir="2700000" algn="tl">
                    <a:srgbClr val="000000">
                      <a:alpha val="43137"/>
                    </a:srgbClr>
                  </a:outerShdw>
                </a:effectLst>
              </a:rPr>
              <a:t>Conduct Linkage Analysis</a:t>
            </a:r>
          </a:p>
        </p:txBody>
      </p:sp>
      <p:sp>
        <p:nvSpPr>
          <p:cNvPr id="14" name="TextBox 13">
            <a:extLst>
              <a:ext uri="{FF2B5EF4-FFF2-40B4-BE49-F238E27FC236}">
                <a16:creationId xmlns:a16="http://schemas.microsoft.com/office/drawing/2014/main" id="{034CE206-0101-447B-A30F-50F16D1C1A44}"/>
              </a:ext>
            </a:extLst>
          </p:cNvPr>
          <p:cNvSpPr txBox="1"/>
          <p:nvPr/>
        </p:nvSpPr>
        <p:spPr>
          <a:xfrm>
            <a:off x="1088511" y="3454833"/>
            <a:ext cx="1973617" cy="954107"/>
          </a:xfrm>
          <a:prstGeom prst="rect">
            <a:avLst/>
          </a:prstGeom>
          <a:solidFill>
            <a:schemeClr val="accent1">
              <a:lumMod val="50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pPr algn="ctr"/>
            <a:r>
              <a:rPr lang="en-US" sz="2800" dirty="0">
                <a:effectLst>
                  <a:outerShdw blurRad="38100" dist="38100" dir="2700000" algn="tl">
                    <a:srgbClr val="000000">
                      <a:alpha val="43137"/>
                    </a:srgbClr>
                  </a:outerShdw>
                </a:effectLst>
              </a:rPr>
              <a:t>Formative</a:t>
            </a:r>
          </a:p>
          <a:p>
            <a:pPr algn="ctr"/>
            <a:r>
              <a:rPr lang="en-US" sz="2800" dirty="0">
                <a:effectLst>
                  <a:outerShdw blurRad="38100" dist="38100" dir="2700000" algn="tl">
                    <a:srgbClr val="000000">
                      <a:alpha val="43137"/>
                    </a:srgbClr>
                  </a:outerShdw>
                </a:effectLst>
              </a:rPr>
              <a:t> Evaluation</a:t>
            </a:r>
          </a:p>
        </p:txBody>
      </p:sp>
      <p:sp>
        <p:nvSpPr>
          <p:cNvPr id="15" name="TextBox 14">
            <a:extLst>
              <a:ext uri="{FF2B5EF4-FFF2-40B4-BE49-F238E27FC236}">
                <a16:creationId xmlns:a16="http://schemas.microsoft.com/office/drawing/2014/main" id="{72E60E8A-EBB4-4CE0-9CF4-DDAD5B2C50F7}"/>
              </a:ext>
            </a:extLst>
          </p:cNvPr>
          <p:cNvSpPr txBox="1"/>
          <p:nvPr/>
        </p:nvSpPr>
        <p:spPr>
          <a:xfrm>
            <a:off x="3062128" y="1984052"/>
            <a:ext cx="184731" cy="4401205"/>
          </a:xfrm>
          <a:prstGeom prst="rect">
            <a:avLst/>
          </a:prstGeom>
          <a:solidFill>
            <a:schemeClr val="accent3">
              <a:lumMod val="75000"/>
            </a:schemeClr>
          </a:solidFill>
          <a:ln>
            <a:solidFill>
              <a:schemeClr val="accent1">
                <a:lumMod val="75000"/>
              </a:schemeClr>
            </a:solidFill>
          </a:ln>
          <a:scene3d>
            <a:camera prst="orthographicFront"/>
            <a:lightRig rig="threePt" dir="t"/>
          </a:scene3d>
          <a:sp3d>
            <a:bevelT w="152400" h="50800" prst="softRound"/>
          </a:sp3d>
        </p:spPr>
        <p:txBody>
          <a:bodyPr wrap="none" rtlCol="0">
            <a:spAutoFit/>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38427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4644527" y="0"/>
            <a:ext cx="7552944" cy="685800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B908AC-724F-4391-81E0-EFF5CEA00B25}"/>
              </a:ext>
            </a:extLst>
          </p:cNvPr>
          <p:cNvSpPr>
            <a:spLocks noGrp="1"/>
          </p:cNvSpPr>
          <p:nvPr>
            <p:ph type="title"/>
          </p:nvPr>
        </p:nvSpPr>
        <p:spPr>
          <a:xfrm>
            <a:off x="680321" y="2063262"/>
            <a:ext cx="3739279" cy="2661052"/>
          </a:xfrm>
        </p:spPr>
        <p:txBody>
          <a:bodyPr>
            <a:normAutofit/>
          </a:bodyPr>
          <a:lstStyle/>
          <a:p>
            <a:pPr algn="r"/>
            <a:r>
              <a:rPr lang="en-US" sz="4400" dirty="0">
                <a:solidFill>
                  <a:srgbClr val="FFFFFF"/>
                </a:solidFill>
              </a:rPr>
              <a:t>Practical Exercise</a:t>
            </a:r>
          </a:p>
        </p:txBody>
      </p:sp>
      <p:sp>
        <p:nvSpPr>
          <p:cNvPr id="3" name="Content Placeholder 2">
            <a:extLst>
              <a:ext uri="{FF2B5EF4-FFF2-40B4-BE49-F238E27FC236}">
                <a16:creationId xmlns:a16="http://schemas.microsoft.com/office/drawing/2014/main" id="{E974E91F-8A5A-4FCF-A1D5-D7BCB7593107}"/>
              </a:ext>
            </a:extLst>
          </p:cNvPr>
          <p:cNvSpPr>
            <a:spLocks noGrp="1"/>
          </p:cNvSpPr>
          <p:nvPr>
            <p:ph idx="1"/>
          </p:nvPr>
        </p:nvSpPr>
        <p:spPr>
          <a:xfrm>
            <a:off x="4964566" y="0"/>
            <a:ext cx="7224257" cy="6858000"/>
          </a:xfrm>
        </p:spPr>
        <p:txBody>
          <a:bodyPr anchor="ctr">
            <a:normAutofit/>
          </a:bodyPr>
          <a:lstStyle/>
          <a:p>
            <a:pPr algn="just"/>
            <a:r>
              <a:rPr lang="en-US" sz="3000" dirty="0">
                <a:solidFill>
                  <a:srgbClr val="FFFFFF"/>
                </a:solidFill>
                <a:effectLst>
                  <a:outerShdw blurRad="38100" dist="38100" dir="2700000" algn="tl">
                    <a:srgbClr val="000000">
                      <a:alpha val="43137"/>
                    </a:srgbClr>
                  </a:outerShdw>
                </a:effectLst>
              </a:rPr>
              <a:t>Use your subject of instruction to select five final-form test questions from your topic’s </a:t>
            </a:r>
            <a:r>
              <a:rPr lang="en-US" sz="3000" b="1" i="1" dirty="0">
                <a:solidFill>
                  <a:srgbClr val="FFFFFF"/>
                </a:solidFill>
                <a:effectLst>
                  <a:outerShdw blurRad="38100" dist="38100" dir="2700000" algn="tl">
                    <a:srgbClr val="000000">
                      <a:alpha val="43137"/>
                    </a:srgbClr>
                  </a:outerShdw>
                </a:effectLst>
              </a:rPr>
              <a:t>test bank</a:t>
            </a:r>
            <a:r>
              <a:rPr lang="en-US" sz="3000" dirty="0">
                <a:solidFill>
                  <a:srgbClr val="FFFFFF"/>
                </a:solidFill>
                <a:effectLst>
                  <a:outerShdw blurRad="38100" dist="38100" dir="2700000" algn="tl">
                    <a:srgbClr val="000000">
                      <a:alpha val="43137"/>
                    </a:srgbClr>
                  </a:outerShdw>
                </a:effectLst>
              </a:rPr>
              <a:t>.  </a:t>
            </a:r>
          </a:p>
          <a:p>
            <a:r>
              <a:rPr lang="en-US" sz="3000" dirty="0">
                <a:solidFill>
                  <a:srgbClr val="FFFFFF"/>
                </a:solidFill>
                <a:effectLst>
                  <a:outerShdw blurRad="38100" dist="38100" dir="2700000" algn="tl">
                    <a:srgbClr val="000000">
                      <a:alpha val="43137"/>
                    </a:srgbClr>
                  </a:outerShdw>
                </a:effectLst>
              </a:rPr>
              <a:t>Use the </a:t>
            </a:r>
            <a:r>
              <a:rPr lang="en-US" sz="3000" b="1" dirty="0">
                <a:solidFill>
                  <a:srgbClr val="FFFFFF"/>
                </a:solidFill>
                <a:effectLst>
                  <a:outerShdw blurRad="38100" dist="38100" dir="2700000" algn="tl">
                    <a:srgbClr val="000000">
                      <a:alpha val="43137"/>
                    </a:srgbClr>
                  </a:outerShdw>
                </a:effectLst>
              </a:rPr>
              <a:t>Rubric</a:t>
            </a:r>
            <a:r>
              <a:rPr lang="en-US" sz="3000" dirty="0">
                <a:solidFill>
                  <a:srgbClr val="FFFFFF"/>
                </a:solidFill>
                <a:effectLst>
                  <a:outerShdw blurRad="38100" dist="38100" dir="2700000" algn="tl">
                    <a:srgbClr val="000000">
                      <a:alpha val="43137"/>
                    </a:srgbClr>
                  </a:outerShdw>
                </a:effectLst>
              </a:rPr>
              <a:t> on page 2 of </a:t>
            </a:r>
            <a:r>
              <a:rPr lang="en-US" sz="3000" b="1" dirty="0">
                <a:solidFill>
                  <a:srgbClr val="FFFFFF"/>
                </a:solidFill>
                <a:effectLst>
                  <a:outerShdw blurRad="38100" dist="38100" dir="2700000" algn="tl">
                    <a:srgbClr val="000000">
                      <a:alpha val="43137"/>
                    </a:srgbClr>
                  </a:outerShdw>
                </a:effectLst>
              </a:rPr>
              <a:t>Appendix D </a:t>
            </a:r>
            <a:r>
              <a:rPr lang="en-US" sz="3000" dirty="0">
                <a:solidFill>
                  <a:srgbClr val="FFFFFF"/>
                </a:solidFill>
                <a:effectLst>
                  <a:outerShdw blurRad="38100" dist="38100" dir="2700000" algn="tl">
                    <a:srgbClr val="000000">
                      <a:alpha val="43137"/>
                    </a:srgbClr>
                  </a:outerShdw>
                </a:effectLst>
              </a:rPr>
              <a:t>to assess the test questions. </a:t>
            </a:r>
          </a:p>
          <a:p>
            <a:r>
              <a:rPr lang="en-US" sz="3000" dirty="0">
                <a:solidFill>
                  <a:srgbClr val="FFFFFF"/>
                </a:solidFill>
                <a:effectLst>
                  <a:outerShdw blurRad="38100" dist="38100" dir="2700000" algn="tl">
                    <a:srgbClr val="000000">
                      <a:alpha val="43137"/>
                    </a:srgbClr>
                  </a:outerShdw>
                </a:effectLst>
              </a:rPr>
              <a:t>Criteria for assessment will be: </a:t>
            </a:r>
          </a:p>
          <a:p>
            <a:pPr lvl="1"/>
            <a:r>
              <a:rPr lang="en-US" sz="3000" dirty="0">
                <a:solidFill>
                  <a:srgbClr val="FFFFFF"/>
                </a:solidFill>
                <a:effectLst>
                  <a:outerShdw blurRad="38100" dist="38100" dir="2700000" algn="tl">
                    <a:srgbClr val="000000">
                      <a:alpha val="43137"/>
                    </a:srgbClr>
                  </a:outerShdw>
                </a:effectLst>
              </a:rPr>
              <a:t>Questions contain a Stem; </a:t>
            </a:r>
          </a:p>
          <a:p>
            <a:pPr lvl="1"/>
            <a:r>
              <a:rPr lang="en-US" sz="3000" dirty="0">
                <a:solidFill>
                  <a:srgbClr val="FFFFFF"/>
                </a:solidFill>
                <a:effectLst>
                  <a:outerShdw blurRad="38100" dist="38100" dir="2700000" algn="tl">
                    <a:srgbClr val="000000">
                      <a:alpha val="43137"/>
                    </a:srgbClr>
                  </a:outerShdw>
                </a:effectLst>
              </a:rPr>
              <a:t>One correct answer; </a:t>
            </a:r>
          </a:p>
          <a:p>
            <a:pPr lvl="1"/>
            <a:r>
              <a:rPr lang="en-US" sz="3000" dirty="0">
                <a:solidFill>
                  <a:srgbClr val="FFFFFF"/>
                </a:solidFill>
                <a:effectLst>
                  <a:outerShdw blurRad="38100" dist="38100" dir="2700000" algn="tl">
                    <a:srgbClr val="000000">
                      <a:alpha val="43137"/>
                    </a:srgbClr>
                  </a:outerShdw>
                </a:effectLst>
              </a:rPr>
              <a:t>Three plausible distractors.  </a:t>
            </a:r>
          </a:p>
          <a:p>
            <a:pPr lvl="1"/>
            <a:r>
              <a:rPr lang="en-US" sz="3000" dirty="0">
                <a:solidFill>
                  <a:srgbClr val="FFFFFF"/>
                </a:solidFill>
                <a:effectLst>
                  <a:outerShdw blurRad="38100" dist="38100" dir="2700000" algn="tl">
                    <a:srgbClr val="000000">
                      <a:alpha val="43137"/>
                    </a:srgbClr>
                  </a:outerShdw>
                </a:effectLst>
              </a:rPr>
              <a:t>Test Questions are related to an objective.</a:t>
            </a:r>
          </a:p>
          <a:p>
            <a:pPr marL="0" indent="0">
              <a:buNone/>
            </a:pPr>
            <a:r>
              <a:rPr lang="en-US" sz="3000" b="1" dirty="0">
                <a:solidFill>
                  <a:srgbClr val="FFFFFF"/>
                </a:solidFill>
                <a:effectLst>
                  <a:outerShdw blurRad="38100" dist="38100" dir="2700000" algn="tl">
                    <a:srgbClr val="000000">
                      <a:alpha val="43137"/>
                    </a:srgbClr>
                  </a:outerShdw>
                </a:effectLst>
              </a:rPr>
              <a:t>Approximate time 15 minutes.</a:t>
            </a:r>
            <a:endParaRPr lang="en-US" sz="3000" dirty="0">
              <a:solidFill>
                <a:srgbClr val="FFFFFF"/>
              </a:solidFill>
              <a:effectLst>
                <a:outerShdw blurRad="38100" dist="38100" dir="2700000" algn="tl">
                  <a:srgbClr val="000000">
                    <a:alpha val="43137"/>
                  </a:srgbClr>
                </a:outerShdw>
              </a:effectLst>
            </a:endParaRPr>
          </a:p>
          <a:p>
            <a:endParaRPr lang="en-US" dirty="0">
              <a:solidFill>
                <a:srgbClr val="FFFFFF"/>
              </a:solidFill>
            </a:endParaRPr>
          </a:p>
        </p:txBody>
      </p:sp>
      <p:sp>
        <p:nvSpPr>
          <p:cNvPr id="9" name="Action Button: Help 8">
            <a:hlinkClick r:id="" action="ppaction://noaction" highlightClick="1"/>
          </p:cNvPr>
          <p:cNvSpPr/>
          <p:nvPr/>
        </p:nvSpPr>
        <p:spPr>
          <a:xfrm>
            <a:off x="297713" y="2888531"/>
            <a:ext cx="1467293" cy="1080938"/>
          </a:xfrm>
          <a:prstGeom prst="actionButtonHelp">
            <a:avLst/>
          </a:prstGeom>
          <a:solidFill>
            <a:schemeClr val="accent3"/>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2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6000"/>
                <a:shade val="100000"/>
                <a:hueMod val="270000"/>
                <a:satMod val="200000"/>
                <a:lumMod val="128000"/>
              </a:schemeClr>
            </a:gs>
            <a:gs pos="0">
              <a:schemeClr val="bg2">
                <a:shade val="100000"/>
                <a:hueMod val="100000"/>
                <a:satMod val="110000"/>
                <a:lumMod val="130000"/>
              </a:schemeClr>
            </a:gs>
            <a:gs pos="3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649C80-7393-4EEF-9E79-4CCB0CF23E95}"/>
              </a:ext>
            </a:extLst>
          </p:cNvPr>
          <p:cNvSpPr>
            <a:spLocks noGrp="1"/>
          </p:cNvSpPr>
          <p:nvPr>
            <p:ph type="title"/>
          </p:nvPr>
        </p:nvSpPr>
        <p:spPr>
          <a:xfrm>
            <a:off x="680321" y="753228"/>
            <a:ext cx="9613861" cy="1080938"/>
          </a:xfrm>
        </p:spPr>
        <p:txBody>
          <a:bodyPr>
            <a:normAutofit/>
          </a:bodyPr>
          <a:lstStyle/>
          <a:p>
            <a:r>
              <a:rPr lang="en-US"/>
              <a:t>Implementation Phase</a:t>
            </a:r>
          </a:p>
        </p:txBody>
      </p:sp>
      <p:sp>
        <p:nvSpPr>
          <p:cNvPr id="22" name="Content Placeholder 21">
            <a:extLst>
              <a:ext uri="{FF2B5EF4-FFF2-40B4-BE49-F238E27FC236}">
                <a16:creationId xmlns:a16="http://schemas.microsoft.com/office/drawing/2014/main" id="{92E051E2-50F1-4B77-A88A-7601F920637F}"/>
              </a:ext>
            </a:extLst>
          </p:cNvPr>
          <p:cNvSpPr>
            <a:spLocks noGrp="1"/>
          </p:cNvSpPr>
          <p:nvPr>
            <p:ph idx="1"/>
          </p:nvPr>
        </p:nvSpPr>
        <p:spPr>
          <a:xfrm>
            <a:off x="495126" y="2793867"/>
            <a:ext cx="6333938" cy="3086558"/>
          </a:xfrm>
        </p:spPr>
        <p:txBody>
          <a:bodyPr>
            <a:noAutofit/>
          </a:bodyPr>
          <a:lstStyle/>
          <a:p>
            <a:r>
              <a:rPr lang="en-US" sz="3000" dirty="0"/>
              <a:t>Prepare for presentation of course</a:t>
            </a:r>
          </a:p>
          <a:p>
            <a:r>
              <a:rPr lang="en-US" sz="3000" dirty="0"/>
              <a:t>Conduct a Pilot Program</a:t>
            </a:r>
          </a:p>
          <a:p>
            <a:r>
              <a:rPr lang="en-US" sz="3000" dirty="0"/>
              <a:t>Handle logistics</a:t>
            </a:r>
          </a:p>
          <a:p>
            <a:r>
              <a:rPr lang="en-US" sz="3000" dirty="0"/>
              <a:t>Alternative review process</a:t>
            </a:r>
          </a:p>
        </p:txBody>
      </p:sp>
      <p:pic>
        <p:nvPicPr>
          <p:cNvPr id="13" name="Content Placeholder 9">
            <a:extLst>
              <a:ext uri="{FF2B5EF4-FFF2-40B4-BE49-F238E27FC236}">
                <a16:creationId xmlns:a16="http://schemas.microsoft.com/office/drawing/2014/main" id="{76F4E78A-EBAC-44FE-8602-764653DCC5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920315" y="2678120"/>
            <a:ext cx="4874287" cy="3002697"/>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18836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 calcmode="lin" valueType="num">
                                      <p:cBhvr additive="base">
                                        <p:cTn id="25"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649C80-7393-4EEF-9E79-4CCB0CF23E95}"/>
              </a:ext>
            </a:extLst>
          </p:cNvPr>
          <p:cNvSpPr>
            <a:spLocks noGrp="1"/>
          </p:cNvSpPr>
          <p:nvPr>
            <p:ph type="title"/>
          </p:nvPr>
        </p:nvSpPr>
        <p:spPr/>
        <p:txBody>
          <a:bodyPr/>
          <a:lstStyle/>
          <a:p>
            <a:r>
              <a:rPr lang="en-US" dirty="0"/>
              <a:t>Implementation Phase</a:t>
            </a:r>
          </a:p>
        </p:txBody>
      </p:sp>
      <p:pic>
        <p:nvPicPr>
          <p:cNvPr id="13" name="Content Placeholder 9">
            <a:extLst>
              <a:ext uri="{FF2B5EF4-FFF2-40B4-BE49-F238E27FC236}">
                <a16:creationId xmlns:a16="http://schemas.microsoft.com/office/drawing/2014/main" id="{76F4E78A-EBAC-44FE-8602-764653DCC5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941442" y="714150"/>
            <a:ext cx="2135040" cy="1200960"/>
          </a:xfrm>
          <a:prstGeom prst="rect">
            <a:avLst/>
          </a:prstGeom>
          <a:scene3d>
            <a:camera prst="orthographicFront"/>
            <a:lightRig rig="threePt" dir="t"/>
          </a:scene3d>
          <a:sp3d>
            <a:bevelT w="152400" h="50800" prst="softRound"/>
          </a:sp3d>
        </p:spPr>
      </p:pic>
      <p:sp>
        <p:nvSpPr>
          <p:cNvPr id="2" name="TextBox 1">
            <a:extLst>
              <a:ext uri="{FF2B5EF4-FFF2-40B4-BE49-F238E27FC236}">
                <a16:creationId xmlns:a16="http://schemas.microsoft.com/office/drawing/2014/main" id="{2361CEC3-53A4-48DA-8AEE-D789A7EEAAAB}"/>
              </a:ext>
            </a:extLst>
          </p:cNvPr>
          <p:cNvSpPr txBox="1"/>
          <p:nvPr/>
        </p:nvSpPr>
        <p:spPr>
          <a:xfrm>
            <a:off x="5763990" y="5269720"/>
            <a:ext cx="1821332" cy="584775"/>
          </a:xfrm>
          <a:prstGeom prst="rect">
            <a:avLst/>
          </a:prstGeom>
          <a:solidFill>
            <a:schemeClr val="accent1">
              <a:lumMod val="50000"/>
            </a:schemeClr>
          </a:solidFill>
          <a:ln>
            <a:solidFill>
              <a:schemeClr val="tx1"/>
            </a:solidFill>
          </a:ln>
          <a:scene3d>
            <a:camera prst="orthographicFront"/>
            <a:lightRig rig="threePt" dir="t"/>
          </a:scene3d>
          <a:sp3d>
            <a:bevelT w="152400" h="50800" prst="softRound"/>
          </a:sp3d>
        </p:spPr>
        <p:txBody>
          <a:bodyPr wrap="none" rtlCol="0">
            <a:spAutoFit/>
          </a:bodyPr>
          <a:lstStyle/>
          <a:p>
            <a:r>
              <a:rPr lang="en-US" sz="3200" b="1" dirty="0">
                <a:effectLst>
                  <a:outerShdw blurRad="38100" dist="38100" dir="2700000" algn="tl">
                    <a:srgbClr val="000000">
                      <a:alpha val="43137"/>
                    </a:srgbClr>
                  </a:outerShdw>
                </a:effectLst>
              </a:rPr>
              <a:t>Logistics</a:t>
            </a:r>
          </a:p>
        </p:txBody>
      </p:sp>
      <p:pic>
        <p:nvPicPr>
          <p:cNvPr id="6" name="Content Placeholder 2">
            <a:extLst>
              <a:ext uri="{FF2B5EF4-FFF2-40B4-BE49-F238E27FC236}">
                <a16:creationId xmlns:a16="http://schemas.microsoft.com/office/drawing/2014/main" id="{A878D808-605B-4AC2-9B66-95C0DFD81BA2}"/>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52243" y="3710854"/>
            <a:ext cx="3552825" cy="2286000"/>
          </a:xfrm>
          <a:ln>
            <a:solidFill>
              <a:schemeClr val="accent2"/>
            </a:solidFill>
          </a:ln>
          <a:scene3d>
            <a:camera prst="orthographicFront"/>
            <a:lightRig rig="threePt" dir="t"/>
          </a:scene3d>
          <a:sp3d>
            <a:bevelT w="152400" h="50800" prst="softRound"/>
          </a:sp3d>
        </p:spPr>
      </p:pic>
      <p:sp>
        <p:nvSpPr>
          <p:cNvPr id="3" name="TextBox 2">
            <a:extLst>
              <a:ext uri="{FF2B5EF4-FFF2-40B4-BE49-F238E27FC236}">
                <a16:creationId xmlns:a16="http://schemas.microsoft.com/office/drawing/2014/main" id="{7A4AF54C-7EA7-42EB-9473-B38BFBFAB6CF}"/>
              </a:ext>
            </a:extLst>
          </p:cNvPr>
          <p:cNvSpPr txBox="1"/>
          <p:nvPr/>
        </p:nvSpPr>
        <p:spPr>
          <a:xfrm>
            <a:off x="2705100" y="5485163"/>
            <a:ext cx="1925655" cy="369332"/>
          </a:xfrm>
          <a:prstGeom prst="rect">
            <a:avLst/>
          </a:prstGeom>
          <a:solidFill>
            <a:schemeClr val="bg1"/>
          </a:solidFill>
          <a:ln>
            <a:solidFill>
              <a:schemeClr val="accent1"/>
            </a:solidFill>
          </a:ln>
          <a:scene3d>
            <a:camera prst="orthographicFront"/>
            <a:lightRig rig="threePt" dir="t"/>
          </a:scene3d>
          <a:sp3d>
            <a:bevelT w="152400" h="50800" prst="softRound"/>
          </a:sp3d>
        </p:spPr>
        <p:txBody>
          <a:bodyPr wrap="none" rtlCol="0">
            <a:spAutoFit/>
          </a:bodyPr>
          <a:lstStyle/>
          <a:p>
            <a:r>
              <a:rPr lang="en-US" b="1" dirty="0">
                <a:effectLst>
                  <a:outerShdw blurRad="38100" dist="38100" dir="2700000" algn="tl">
                    <a:srgbClr val="000000">
                      <a:alpha val="43137"/>
                    </a:srgbClr>
                  </a:outerShdw>
                </a:effectLst>
              </a:rPr>
              <a:t>Target Audience</a:t>
            </a:r>
          </a:p>
        </p:txBody>
      </p:sp>
      <p:sp>
        <p:nvSpPr>
          <p:cNvPr id="4" name="TextBox 3">
            <a:extLst>
              <a:ext uri="{FF2B5EF4-FFF2-40B4-BE49-F238E27FC236}">
                <a16:creationId xmlns:a16="http://schemas.microsoft.com/office/drawing/2014/main" id="{8149AF26-4EFB-481C-9732-2A3CEC0A043F}"/>
              </a:ext>
            </a:extLst>
          </p:cNvPr>
          <p:cNvSpPr txBox="1"/>
          <p:nvPr/>
        </p:nvSpPr>
        <p:spPr>
          <a:xfrm>
            <a:off x="7110427" y="4328173"/>
            <a:ext cx="4365298" cy="369332"/>
          </a:xfrm>
          <a:prstGeom prst="rect">
            <a:avLst/>
          </a:prstGeom>
          <a:solidFill>
            <a:schemeClr val="accent2">
              <a:lumMod val="50000"/>
            </a:schemeClr>
          </a:solidFill>
          <a:ln>
            <a:solidFill>
              <a:schemeClr val="tx1"/>
            </a:solidFill>
          </a:ln>
          <a:scene3d>
            <a:camera prst="orthographicFront"/>
            <a:lightRig rig="threePt" dir="t"/>
          </a:scene3d>
          <a:sp3d>
            <a:bevelT w="152400" h="50800" prst="softRound"/>
          </a:sp3d>
        </p:spPr>
        <p:txBody>
          <a:bodyPr wrap="none" rtlCol="0">
            <a:spAutoFit/>
          </a:bodyPr>
          <a:lstStyle/>
          <a:p>
            <a:r>
              <a:rPr lang="en-US" b="1" dirty="0">
                <a:solidFill>
                  <a:schemeClr val="tx2">
                    <a:lumMod val="20000"/>
                    <a:lumOff val="80000"/>
                  </a:schemeClr>
                </a:solidFill>
                <a:effectLst>
                  <a:outerShdw blurRad="38100" dist="38100" dir="2700000" algn="tl">
                    <a:srgbClr val="000000">
                      <a:alpha val="43137"/>
                    </a:srgbClr>
                  </a:outerShdw>
                </a:effectLst>
              </a:rPr>
              <a:t>Subject Matter Experts and Instructors</a:t>
            </a:r>
          </a:p>
        </p:txBody>
      </p:sp>
      <p:pic>
        <p:nvPicPr>
          <p:cNvPr id="7" name="Picture 6">
            <a:extLst>
              <a:ext uri="{FF2B5EF4-FFF2-40B4-BE49-F238E27FC236}">
                <a16:creationId xmlns:a16="http://schemas.microsoft.com/office/drawing/2014/main" id="{F9ECB23C-79D6-4FF4-BC3C-F719B1106AD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544244" y="2172920"/>
            <a:ext cx="1917844" cy="2045670"/>
          </a:xfrm>
          <a:prstGeom prst="rect">
            <a:avLst/>
          </a:prstGeom>
          <a:ln>
            <a:solidFill>
              <a:schemeClr val="accent2"/>
            </a:solidFill>
          </a:ln>
          <a:scene3d>
            <a:camera prst="orthographicFront"/>
            <a:lightRig rig="threePt" dir="t"/>
          </a:scene3d>
          <a:sp3d>
            <a:bevelT w="152400" h="50800" prst="softRound"/>
          </a:sp3d>
        </p:spPr>
      </p:pic>
      <p:pic>
        <p:nvPicPr>
          <p:cNvPr id="9" name="Picture 8">
            <a:extLst>
              <a:ext uri="{FF2B5EF4-FFF2-40B4-BE49-F238E27FC236}">
                <a16:creationId xmlns:a16="http://schemas.microsoft.com/office/drawing/2014/main" id="{CB8384CA-1B5D-4AB7-92B1-5812DC975B38}"/>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4275" r="9852" b="12887"/>
          <a:stretch/>
        </p:blipFill>
        <p:spPr>
          <a:xfrm>
            <a:off x="8544244" y="4853854"/>
            <a:ext cx="2619375" cy="1725219"/>
          </a:xfrm>
          <a:prstGeom prst="rect">
            <a:avLst/>
          </a:prstGeom>
          <a:ln>
            <a:solidFill>
              <a:schemeClr val="accent1"/>
            </a:solidFill>
          </a:ln>
          <a:scene3d>
            <a:camera prst="orthographicFront"/>
            <a:lightRig rig="threePt" dir="t"/>
          </a:scene3d>
          <a:sp3d>
            <a:bevelT w="152400" h="50800" prst="softRound"/>
          </a:sp3d>
        </p:spPr>
      </p:pic>
      <p:pic>
        <p:nvPicPr>
          <p:cNvPr id="16" name="Picture 15">
            <a:extLst>
              <a:ext uri="{FF2B5EF4-FFF2-40B4-BE49-F238E27FC236}">
                <a16:creationId xmlns:a16="http://schemas.microsoft.com/office/drawing/2014/main" id="{77AB96CE-2844-4EB9-A3FE-1AA2A5D2780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6081727" y="2170634"/>
            <a:ext cx="2120578" cy="2047956"/>
          </a:xfrm>
          <a:prstGeom prst="rect">
            <a:avLst/>
          </a:prstGeom>
          <a:ln>
            <a:solidFill>
              <a:schemeClr val="accent2"/>
            </a:solidFill>
          </a:ln>
          <a:scene3d>
            <a:camera prst="orthographicFront"/>
            <a:lightRig rig="threePt" dir="t"/>
          </a:scene3d>
          <a:sp3d>
            <a:bevelT w="152400" h="50800" prst="softRound"/>
          </a:sp3d>
        </p:spPr>
      </p:pic>
      <p:pic>
        <p:nvPicPr>
          <p:cNvPr id="18" name="Picture 17">
            <a:extLst>
              <a:ext uri="{FF2B5EF4-FFF2-40B4-BE49-F238E27FC236}">
                <a16:creationId xmlns:a16="http://schemas.microsoft.com/office/drawing/2014/main" id="{D8BE3779-1F5A-42DB-94F6-2FD6E34544B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0682421" y="2172921"/>
            <a:ext cx="1394061" cy="2045670"/>
          </a:xfrm>
          <a:prstGeom prst="rect">
            <a:avLst/>
          </a:prstGeom>
          <a:ln>
            <a:solidFill>
              <a:schemeClr val="accent1"/>
            </a:solidFill>
          </a:ln>
          <a:scene3d>
            <a:camera prst="orthographicFront"/>
            <a:lightRig rig="threePt" dir="t"/>
          </a:scene3d>
          <a:sp3d>
            <a:bevelT w="152400" h="50800" prst="softRound"/>
          </a:sp3d>
        </p:spPr>
      </p:pic>
      <p:sp>
        <p:nvSpPr>
          <p:cNvPr id="20" name="TextBox 19">
            <a:extLst>
              <a:ext uri="{FF2B5EF4-FFF2-40B4-BE49-F238E27FC236}">
                <a16:creationId xmlns:a16="http://schemas.microsoft.com/office/drawing/2014/main" id="{266CB2F6-983A-4C90-8791-932AF9EF3331}"/>
              </a:ext>
            </a:extLst>
          </p:cNvPr>
          <p:cNvSpPr txBox="1"/>
          <p:nvPr/>
        </p:nvSpPr>
        <p:spPr>
          <a:xfrm>
            <a:off x="331250" y="2333670"/>
            <a:ext cx="5394810" cy="646331"/>
          </a:xfrm>
          <a:prstGeom prst="rect">
            <a:avLst/>
          </a:prstGeom>
          <a:solidFill>
            <a:schemeClr val="accent6">
              <a:lumMod val="50000"/>
            </a:schemeClr>
          </a:solidFill>
          <a:ln>
            <a:solidFill>
              <a:schemeClr val="tx1"/>
            </a:solidFill>
          </a:ln>
          <a:scene3d>
            <a:camera prst="orthographicFront"/>
            <a:lightRig rig="threePt" dir="t"/>
          </a:scene3d>
          <a:sp3d>
            <a:bevelT w="152400" h="50800" prst="softRound"/>
          </a:sp3d>
        </p:spPr>
        <p:txBody>
          <a:bodyPr wrap="none" rtlCol="0">
            <a:spAutoFit/>
          </a:bodyPr>
          <a:lstStyle/>
          <a:p>
            <a:r>
              <a:rPr lang="en-US" sz="3600" b="1" dirty="0">
                <a:effectLst>
                  <a:outerShdw blurRad="38100" dist="38100" dir="2700000" algn="tl">
                    <a:srgbClr val="000000">
                      <a:alpha val="43137"/>
                    </a:srgbClr>
                  </a:outerShdw>
                </a:effectLst>
              </a:rPr>
              <a:t>Conduct a Pilot Program</a:t>
            </a:r>
          </a:p>
        </p:txBody>
      </p:sp>
    </p:spTree>
    <p:extLst>
      <p:ext uri="{BB962C8B-B14F-4D97-AF65-F5344CB8AC3E}">
        <p14:creationId xmlns:p14="http://schemas.microsoft.com/office/powerpoint/2010/main" val="1750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7000">
              <a:schemeClr val="bg2">
                <a:shade val="100000"/>
                <a:hueMod val="100000"/>
                <a:satMod val="110000"/>
                <a:lumMod val="130000"/>
              </a:schemeClr>
            </a:gs>
            <a:gs pos="66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A1C8CC-8A57-49F9-A2A9-287FDD77A1B1}"/>
              </a:ext>
            </a:extLst>
          </p:cNvPr>
          <p:cNvSpPr>
            <a:spLocks noGrp="1"/>
          </p:cNvSpPr>
          <p:nvPr>
            <p:ph type="title"/>
          </p:nvPr>
        </p:nvSpPr>
        <p:spPr>
          <a:xfrm>
            <a:off x="680321" y="753228"/>
            <a:ext cx="9613861" cy="1080938"/>
          </a:xfrm>
        </p:spPr>
        <p:txBody>
          <a:bodyPr>
            <a:normAutofit/>
          </a:bodyPr>
          <a:lstStyle/>
          <a:p>
            <a:r>
              <a:rPr lang="en-US" dirty="0"/>
              <a:t>Evaluation Phase</a:t>
            </a:r>
          </a:p>
        </p:txBody>
      </p:sp>
      <p:sp>
        <p:nvSpPr>
          <p:cNvPr id="7" name="Content Placeholder 6">
            <a:extLst>
              <a:ext uri="{FF2B5EF4-FFF2-40B4-BE49-F238E27FC236}">
                <a16:creationId xmlns:a16="http://schemas.microsoft.com/office/drawing/2014/main" id="{94DB348F-C176-4F27-9BE0-D9ED025F938B}"/>
              </a:ext>
            </a:extLst>
          </p:cNvPr>
          <p:cNvSpPr>
            <a:spLocks noGrp="1"/>
          </p:cNvSpPr>
          <p:nvPr>
            <p:ph idx="1"/>
          </p:nvPr>
        </p:nvSpPr>
        <p:spPr>
          <a:xfrm>
            <a:off x="603932" y="2894359"/>
            <a:ext cx="6920818" cy="2417662"/>
          </a:xfrm>
        </p:spPr>
        <p:txBody>
          <a:bodyPr>
            <a:normAutofit/>
          </a:bodyPr>
          <a:lstStyle/>
          <a:p>
            <a:r>
              <a:rPr lang="en-US" sz="3000" dirty="0">
                <a:effectLst>
                  <a:outerShdw blurRad="38100" dist="38100" dir="2700000" algn="tl">
                    <a:srgbClr val="000000">
                      <a:alpha val="43137"/>
                    </a:srgbClr>
                  </a:outerShdw>
                </a:effectLst>
              </a:rPr>
              <a:t>Conduct Level 1 Evaluations</a:t>
            </a:r>
          </a:p>
          <a:p>
            <a:r>
              <a:rPr lang="en-US" sz="3000" dirty="0">
                <a:effectLst>
                  <a:outerShdw blurRad="38100" dist="38100" dir="2700000" algn="tl">
                    <a:srgbClr val="000000">
                      <a:alpha val="43137"/>
                    </a:srgbClr>
                  </a:outerShdw>
                </a:effectLst>
              </a:rPr>
              <a:t>Evaluate participant performance on evaluations</a:t>
            </a:r>
          </a:p>
          <a:p>
            <a:r>
              <a:rPr lang="en-US" sz="3000" dirty="0">
                <a:effectLst>
                  <a:outerShdw blurRad="38100" dist="38100" dir="2700000" algn="tl">
                    <a:srgbClr val="000000">
                      <a:alpha val="43137"/>
                    </a:srgbClr>
                  </a:outerShdw>
                </a:effectLst>
              </a:rPr>
              <a:t>Analyze assessment items</a:t>
            </a:r>
          </a:p>
        </p:txBody>
      </p:sp>
      <p:pic>
        <p:nvPicPr>
          <p:cNvPr id="10" name="Content Placeholder 6" descr="A picture containing indoor, gear, metalware, transport&#10;&#10;Description generated with very high confidence">
            <a:extLst>
              <a:ext uri="{FF2B5EF4-FFF2-40B4-BE49-F238E27FC236}">
                <a16:creationId xmlns:a16="http://schemas.microsoft.com/office/drawing/2014/main" id="{168FBB7C-3128-41CA-9600-848B04A139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28922" y="2961040"/>
            <a:ext cx="4198182" cy="2350981"/>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w="152400" h="50800" prst="softRound"/>
          </a:sp3d>
        </p:spPr>
      </p:pic>
      <p:sp>
        <p:nvSpPr>
          <p:cNvPr id="4" name="AutoShape 2" descr="Image result for pictures of gears">
            <a:extLst>
              <a:ext uri="{FF2B5EF4-FFF2-40B4-BE49-F238E27FC236}">
                <a16:creationId xmlns:a16="http://schemas.microsoft.com/office/drawing/2014/main" id="{DC462398-6C91-41FB-832C-52A0167D108A}"/>
              </a:ext>
            </a:extLst>
          </p:cNvPr>
          <p:cNvSpPr>
            <a:spLocks noChangeAspect="1" noChangeArrowheads="1"/>
          </p:cNvSpPr>
          <p:nvPr/>
        </p:nvSpPr>
        <p:spPr bwMode="auto">
          <a:xfrm>
            <a:off x="4667250" y="2628900"/>
            <a:ext cx="2857500" cy="160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794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8CB7-C16F-439B-840F-3069CFBC1536}"/>
              </a:ext>
            </a:extLst>
          </p:cNvPr>
          <p:cNvSpPr>
            <a:spLocks noGrp="1"/>
          </p:cNvSpPr>
          <p:nvPr>
            <p:ph type="title"/>
          </p:nvPr>
        </p:nvSpPr>
        <p:spPr/>
        <p:txBody>
          <a:bodyPr/>
          <a:lstStyle/>
          <a:p>
            <a:r>
              <a:rPr lang="en-US" dirty="0"/>
              <a:t>Areas to Assess</a:t>
            </a:r>
          </a:p>
        </p:txBody>
      </p:sp>
      <p:sp>
        <p:nvSpPr>
          <p:cNvPr id="7" name="Rectangle: Diagonal Corners Snipped 6">
            <a:extLst>
              <a:ext uri="{FF2B5EF4-FFF2-40B4-BE49-F238E27FC236}">
                <a16:creationId xmlns:a16="http://schemas.microsoft.com/office/drawing/2014/main" id="{B1FAE70F-B008-464C-80E0-66FB5557EB30}"/>
              </a:ext>
            </a:extLst>
          </p:cNvPr>
          <p:cNvSpPr/>
          <p:nvPr/>
        </p:nvSpPr>
        <p:spPr>
          <a:xfrm>
            <a:off x="1922929" y="2093421"/>
            <a:ext cx="1771650" cy="914400"/>
          </a:xfrm>
          <a:prstGeom prst="snip2DiagRect">
            <a:avLst/>
          </a:prstGeom>
          <a:solidFill>
            <a:srgbClr val="9933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Topics</a:t>
            </a:r>
          </a:p>
        </p:txBody>
      </p:sp>
      <p:sp>
        <p:nvSpPr>
          <p:cNvPr id="8" name="Rectangle: Diagonal Corners Snipped 7">
            <a:extLst>
              <a:ext uri="{FF2B5EF4-FFF2-40B4-BE49-F238E27FC236}">
                <a16:creationId xmlns:a16="http://schemas.microsoft.com/office/drawing/2014/main" id="{125EF130-CB6C-4C2B-BD3D-6141C7B0628B}"/>
              </a:ext>
            </a:extLst>
          </p:cNvPr>
          <p:cNvSpPr/>
          <p:nvPr/>
        </p:nvSpPr>
        <p:spPr>
          <a:xfrm>
            <a:off x="3876674" y="2124075"/>
            <a:ext cx="2581275" cy="914400"/>
          </a:xfrm>
          <a:prstGeom prst="snip2DiagRect">
            <a:avLst/>
          </a:prstGeom>
          <a:solidFill>
            <a:srgbClr val="9933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Structure of Course</a:t>
            </a:r>
          </a:p>
        </p:txBody>
      </p:sp>
      <p:sp>
        <p:nvSpPr>
          <p:cNvPr id="9" name="Rectangle: Diagonal Corners Snipped 8">
            <a:extLst>
              <a:ext uri="{FF2B5EF4-FFF2-40B4-BE49-F238E27FC236}">
                <a16:creationId xmlns:a16="http://schemas.microsoft.com/office/drawing/2014/main" id="{072E5079-B054-446C-A9D2-DF9C6A56F210}"/>
              </a:ext>
            </a:extLst>
          </p:cNvPr>
          <p:cNvSpPr/>
          <p:nvPr/>
        </p:nvSpPr>
        <p:spPr>
          <a:xfrm>
            <a:off x="6653491" y="2124075"/>
            <a:ext cx="2581275" cy="914400"/>
          </a:xfrm>
          <a:prstGeom prst="snip2DiagRect">
            <a:avLst/>
          </a:prstGeom>
          <a:solidFill>
            <a:srgbClr val="9933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Presentation Methods</a:t>
            </a:r>
          </a:p>
        </p:txBody>
      </p:sp>
      <p:sp>
        <p:nvSpPr>
          <p:cNvPr id="10" name="Rectangle: Diagonal Corners Snipped 9">
            <a:extLst>
              <a:ext uri="{FF2B5EF4-FFF2-40B4-BE49-F238E27FC236}">
                <a16:creationId xmlns:a16="http://schemas.microsoft.com/office/drawing/2014/main" id="{16F96D87-6446-4573-B5BE-5C8CCB7325D1}"/>
              </a:ext>
            </a:extLst>
          </p:cNvPr>
          <p:cNvSpPr/>
          <p:nvPr/>
        </p:nvSpPr>
        <p:spPr>
          <a:xfrm>
            <a:off x="1933575" y="3219283"/>
            <a:ext cx="7324724" cy="914400"/>
          </a:xfrm>
          <a:prstGeom prst="snip2DiagRect">
            <a:avLst/>
          </a:prstGeom>
          <a:solidFill>
            <a:srgbClr val="CC33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Instructor Qualifications / Performance</a:t>
            </a:r>
          </a:p>
        </p:txBody>
      </p:sp>
      <p:sp>
        <p:nvSpPr>
          <p:cNvPr id="11" name="Rectangle: Diagonal Corners Snipped 10">
            <a:extLst>
              <a:ext uri="{FF2B5EF4-FFF2-40B4-BE49-F238E27FC236}">
                <a16:creationId xmlns:a16="http://schemas.microsoft.com/office/drawing/2014/main" id="{A798ECCF-AD82-4280-BC24-EF999CFEE60A}"/>
              </a:ext>
            </a:extLst>
          </p:cNvPr>
          <p:cNvSpPr/>
          <p:nvPr/>
        </p:nvSpPr>
        <p:spPr>
          <a:xfrm>
            <a:off x="1952624" y="4335788"/>
            <a:ext cx="7324724" cy="914400"/>
          </a:xfrm>
          <a:prstGeom prst="snip2DiagRect">
            <a:avLst/>
          </a:prstGeom>
          <a:solidFill>
            <a:srgbClr val="CC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Relevance of Course / Topics</a:t>
            </a:r>
          </a:p>
        </p:txBody>
      </p:sp>
      <p:sp>
        <p:nvSpPr>
          <p:cNvPr id="12" name="Rectangle: Diagonal Corners Snipped 11">
            <a:extLst>
              <a:ext uri="{FF2B5EF4-FFF2-40B4-BE49-F238E27FC236}">
                <a16:creationId xmlns:a16="http://schemas.microsoft.com/office/drawing/2014/main" id="{EF3B0C8B-94F3-41B7-BBD0-63F4669871B9}"/>
              </a:ext>
            </a:extLst>
          </p:cNvPr>
          <p:cNvSpPr/>
          <p:nvPr/>
        </p:nvSpPr>
        <p:spPr>
          <a:xfrm>
            <a:off x="1990724" y="5435321"/>
            <a:ext cx="7324724" cy="914400"/>
          </a:xfrm>
          <a:prstGeom prst="snip2DiagRect">
            <a:avLst/>
          </a:prstGeom>
          <a:solidFill>
            <a:srgbClr val="CC33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Quality of Training Environment</a:t>
            </a:r>
          </a:p>
        </p:txBody>
      </p:sp>
    </p:spTree>
    <p:extLst>
      <p:ext uri="{BB962C8B-B14F-4D97-AF65-F5344CB8AC3E}">
        <p14:creationId xmlns:p14="http://schemas.microsoft.com/office/powerpoint/2010/main" val="173380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23000">
              <a:schemeClr val="bg2">
                <a:shade val="100000"/>
                <a:hueMod val="100000"/>
                <a:satMod val="110000"/>
                <a:lumMod val="130000"/>
              </a:schemeClr>
            </a:gs>
            <a:gs pos="49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1344-DC4C-47D2-94E5-5F37FF414400}"/>
              </a:ext>
            </a:extLst>
          </p:cNvPr>
          <p:cNvSpPr>
            <a:spLocks noGrp="1"/>
          </p:cNvSpPr>
          <p:nvPr>
            <p:ph type="title"/>
          </p:nvPr>
        </p:nvSpPr>
        <p:spPr>
          <a:xfrm>
            <a:off x="680321" y="753228"/>
            <a:ext cx="9613861" cy="1080938"/>
          </a:xfrm>
        </p:spPr>
        <p:txBody>
          <a:bodyPr>
            <a:normAutofit/>
          </a:bodyPr>
          <a:lstStyle/>
          <a:p>
            <a:r>
              <a:rPr lang="en-US" dirty="0"/>
              <a:t>Common Statements / Questions</a:t>
            </a:r>
          </a:p>
        </p:txBody>
      </p:sp>
      <p:sp>
        <p:nvSpPr>
          <p:cNvPr id="3" name="Content Placeholder 2">
            <a:extLst>
              <a:ext uri="{FF2B5EF4-FFF2-40B4-BE49-F238E27FC236}">
                <a16:creationId xmlns:a16="http://schemas.microsoft.com/office/drawing/2014/main" id="{BAECA915-D235-453C-A61C-8B0FBF7ADC8A}"/>
              </a:ext>
            </a:extLst>
          </p:cNvPr>
          <p:cNvSpPr>
            <a:spLocks noGrp="1"/>
          </p:cNvSpPr>
          <p:nvPr>
            <p:ph idx="1"/>
          </p:nvPr>
        </p:nvSpPr>
        <p:spPr>
          <a:xfrm>
            <a:off x="3777672" y="2148615"/>
            <a:ext cx="8055740" cy="3599316"/>
          </a:xfrm>
        </p:spPr>
        <p:txBody>
          <a:bodyPr>
            <a:noAutofit/>
          </a:bodyPr>
          <a:lstStyle/>
          <a:p>
            <a:pPr lvl="0" algn="just"/>
            <a:r>
              <a:rPr lang="en-US" sz="3000" dirty="0">
                <a:effectLst>
                  <a:outerShdw blurRad="38100" dist="38100" dir="2700000" algn="tl">
                    <a:srgbClr val="000000">
                      <a:alpha val="43137"/>
                    </a:srgbClr>
                  </a:outerShdw>
                </a:effectLst>
              </a:rPr>
              <a:t>Please indicate your level of satisfaction with how this training was presented.  </a:t>
            </a:r>
            <a:r>
              <a:rPr lang="en-US" i="1" dirty="0">
                <a:effectLst>
                  <a:outerShdw blurRad="38100" dist="38100" dir="2700000" algn="tl">
                    <a:srgbClr val="000000">
                      <a:alpha val="43137"/>
                    </a:srgbClr>
                  </a:outerShdw>
                </a:effectLst>
              </a:rPr>
              <a:t>(Used with a satisfaction scale)</a:t>
            </a:r>
            <a:endParaRPr lang="en-US" sz="3000" i="1" dirty="0">
              <a:effectLst>
                <a:outerShdw blurRad="38100" dist="38100" dir="2700000" algn="tl">
                  <a:srgbClr val="000000">
                    <a:alpha val="43137"/>
                  </a:srgbClr>
                </a:outerShdw>
              </a:effectLst>
            </a:endParaRPr>
          </a:p>
          <a:p>
            <a:pPr lvl="0" algn="just"/>
            <a:r>
              <a:rPr lang="en-US" sz="3000" dirty="0">
                <a:effectLst>
                  <a:outerShdw blurRad="38100" dist="38100" dir="2700000" algn="tl">
                    <a:srgbClr val="000000">
                      <a:alpha val="43137"/>
                    </a:srgbClr>
                  </a:outerShdw>
                </a:effectLst>
              </a:rPr>
              <a:t>This training will enable me to perform my duties more effectively. </a:t>
            </a:r>
            <a:r>
              <a:rPr lang="en-US" i="1" dirty="0">
                <a:effectLst>
                  <a:outerShdw blurRad="38100" dist="38100" dir="2700000" algn="tl">
                    <a:srgbClr val="000000">
                      <a:alpha val="43137"/>
                    </a:srgbClr>
                  </a:outerShdw>
                </a:effectLst>
              </a:rPr>
              <a:t>(Used with an agreement scale)</a:t>
            </a:r>
            <a:endParaRPr lang="en-US" sz="3000" i="1" dirty="0">
              <a:effectLst>
                <a:outerShdw blurRad="38100" dist="38100" dir="2700000" algn="tl">
                  <a:srgbClr val="000000">
                    <a:alpha val="43137"/>
                  </a:srgbClr>
                </a:outerShdw>
              </a:effectLst>
            </a:endParaRPr>
          </a:p>
          <a:p>
            <a:pPr lvl="0" algn="just"/>
            <a:r>
              <a:rPr lang="en-US" sz="3000" dirty="0">
                <a:effectLst>
                  <a:outerShdw blurRad="38100" dist="38100" dir="2700000" algn="tl">
                    <a:srgbClr val="000000">
                      <a:alpha val="43137"/>
                    </a:srgbClr>
                  </a:outerShdw>
                </a:effectLst>
              </a:rPr>
              <a:t>To what extent will this training be helpful to you in performing your duties? </a:t>
            </a:r>
            <a:r>
              <a:rPr lang="en-US" i="1" dirty="0">
                <a:effectLst>
                  <a:outerShdw blurRad="38100" dist="38100" dir="2700000" algn="tl">
                    <a:srgbClr val="000000">
                      <a:alpha val="43137"/>
                    </a:srgbClr>
                  </a:outerShdw>
                </a:effectLst>
              </a:rPr>
              <a:t>(Used with a Helpfulness scale)</a:t>
            </a:r>
            <a:endParaRPr lang="en-US" sz="3000" i="1" dirty="0">
              <a:effectLst>
                <a:outerShdw blurRad="38100" dist="38100" dir="2700000" algn="tl">
                  <a:srgbClr val="000000">
                    <a:alpha val="43137"/>
                  </a:srgbClr>
                </a:outerShdw>
              </a:effectLst>
            </a:endParaRPr>
          </a:p>
        </p:txBody>
      </p:sp>
      <p:pic>
        <p:nvPicPr>
          <p:cNvPr id="9" name="Graphic 6" descr="Chat">
            <a:extLst>
              <a:ext uri="{FF2B5EF4-FFF2-40B4-BE49-F238E27FC236}">
                <a16:creationId xmlns:a16="http://schemas.microsoft.com/office/drawing/2014/main" id="{7D77EBBE-8AD1-4EB6-8A24-950E0F78A0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325" y="2789813"/>
            <a:ext cx="2692907" cy="26929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24697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73F0-ACEA-4B3C-9C25-32EAD326F14B}"/>
              </a:ext>
            </a:extLst>
          </p:cNvPr>
          <p:cNvSpPr>
            <a:spLocks noGrp="1"/>
          </p:cNvSpPr>
          <p:nvPr>
            <p:ph type="title"/>
          </p:nvPr>
        </p:nvSpPr>
        <p:spPr>
          <a:xfrm>
            <a:off x="680321" y="753228"/>
            <a:ext cx="9613861" cy="1080938"/>
          </a:xfrm>
        </p:spPr>
        <p:txBody>
          <a:bodyPr/>
          <a:lstStyle/>
          <a:p>
            <a:r>
              <a:rPr lang="en-US"/>
              <a:t>Likert Scales</a:t>
            </a:r>
            <a:endParaRPr lang="en-US" dirty="0"/>
          </a:p>
        </p:txBody>
      </p:sp>
      <p:sp>
        <p:nvSpPr>
          <p:cNvPr id="3" name="Content Placeholder 2">
            <a:extLst>
              <a:ext uri="{FF2B5EF4-FFF2-40B4-BE49-F238E27FC236}">
                <a16:creationId xmlns:a16="http://schemas.microsoft.com/office/drawing/2014/main" id="{CD134169-B577-4FA9-BC05-47384281F527}"/>
              </a:ext>
            </a:extLst>
          </p:cNvPr>
          <p:cNvSpPr>
            <a:spLocks noGrp="1"/>
          </p:cNvSpPr>
          <p:nvPr>
            <p:ph idx="1"/>
          </p:nvPr>
        </p:nvSpPr>
        <p:spPr>
          <a:xfrm>
            <a:off x="680321" y="2133600"/>
            <a:ext cx="10940179" cy="4057649"/>
          </a:xfrm>
        </p:spPr>
        <p:txBody>
          <a:bodyPr>
            <a:normAutofit/>
          </a:bodyPr>
          <a:lstStyle/>
          <a:p>
            <a:pPr algn="just">
              <a:lnSpc>
                <a:spcPct val="100000"/>
              </a:lnSpc>
              <a:spcBef>
                <a:spcPts val="600"/>
              </a:spcBef>
              <a:spcAft>
                <a:spcPts val="600"/>
              </a:spcAft>
            </a:pPr>
            <a:r>
              <a:rPr lang="en-US" sz="2600" dirty="0"/>
              <a:t>An answer format that offers an inclusive range of options. </a:t>
            </a:r>
          </a:p>
          <a:p>
            <a:pPr algn="just">
              <a:lnSpc>
                <a:spcPct val="100000"/>
              </a:lnSpc>
              <a:spcBef>
                <a:spcPts val="600"/>
              </a:spcBef>
              <a:spcAft>
                <a:spcPts val="600"/>
              </a:spcAft>
            </a:pPr>
            <a:r>
              <a:rPr lang="en-US" sz="2600" dirty="0"/>
              <a:t>This range flows from one extreme to the other, and has various options within the range. </a:t>
            </a:r>
          </a:p>
          <a:p>
            <a:pPr algn="just">
              <a:lnSpc>
                <a:spcPct val="100000"/>
              </a:lnSpc>
              <a:spcBef>
                <a:spcPts val="600"/>
              </a:spcBef>
              <a:spcAft>
                <a:spcPts val="600"/>
              </a:spcAft>
            </a:pPr>
            <a:r>
              <a:rPr lang="en-US" sz="2600" dirty="0"/>
              <a:t>Typically, has an odd number of options, usually five, so that there is a neutral point in the middle of the two extremes. </a:t>
            </a:r>
          </a:p>
          <a:p>
            <a:pPr algn="just">
              <a:lnSpc>
                <a:spcPct val="100000"/>
              </a:lnSpc>
              <a:spcBef>
                <a:spcPts val="600"/>
              </a:spcBef>
              <a:spcAft>
                <a:spcPts val="600"/>
              </a:spcAft>
            </a:pPr>
            <a:r>
              <a:rPr lang="en-US" sz="2600" dirty="0"/>
              <a:t>Where it may be advisable to force participants to move off a neutral response, scale developers may choose to exclude the neutral response by having only four responses. </a:t>
            </a:r>
          </a:p>
          <a:p>
            <a:pPr algn="just">
              <a:lnSpc>
                <a:spcPct val="100000"/>
              </a:lnSpc>
              <a:spcBef>
                <a:spcPts val="600"/>
              </a:spcBef>
              <a:spcAft>
                <a:spcPts val="600"/>
              </a:spcAft>
            </a:pPr>
            <a:endParaRPr lang="en-US" sz="2600" dirty="0"/>
          </a:p>
        </p:txBody>
      </p:sp>
    </p:spTree>
    <p:extLst>
      <p:ext uri="{BB962C8B-B14F-4D97-AF65-F5344CB8AC3E}">
        <p14:creationId xmlns:p14="http://schemas.microsoft.com/office/powerpoint/2010/main" val="314934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AEAFFF-01B2-4054-882D-0399C2D7991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672" t="5536" r="6899" b="45868"/>
          <a:stretch/>
        </p:blipFill>
        <p:spPr>
          <a:xfrm>
            <a:off x="285081" y="2020410"/>
            <a:ext cx="4475747" cy="3332747"/>
          </a:xfrm>
          <a:prstGeom prst="rect">
            <a:avLst/>
          </a:prstGeom>
          <a:ln>
            <a:solidFill>
              <a:schemeClr val="accent1"/>
            </a:solidFill>
          </a:ln>
          <a:scene3d>
            <a:camera prst="orthographicFront"/>
            <a:lightRig rig="threePt" dir="t"/>
          </a:scene3d>
          <a:sp3d>
            <a:bevelT w="152400" h="50800" prst="softRound"/>
          </a:sp3d>
        </p:spPr>
      </p:pic>
      <p:sp>
        <p:nvSpPr>
          <p:cNvPr id="2" name="Title 1">
            <a:extLst>
              <a:ext uri="{FF2B5EF4-FFF2-40B4-BE49-F238E27FC236}">
                <a16:creationId xmlns:a16="http://schemas.microsoft.com/office/drawing/2014/main" id="{8522CEA1-6E71-4A5C-B63B-349B455B593F}"/>
              </a:ext>
            </a:extLst>
          </p:cNvPr>
          <p:cNvSpPr>
            <a:spLocks noGrp="1"/>
          </p:cNvSpPr>
          <p:nvPr>
            <p:ph type="title"/>
          </p:nvPr>
        </p:nvSpPr>
        <p:spPr/>
        <p:txBody>
          <a:bodyPr/>
          <a:lstStyle/>
          <a:p>
            <a:r>
              <a:rPr lang="en-US" dirty="0"/>
              <a:t>Methods of Determining Training Needs</a:t>
            </a:r>
          </a:p>
        </p:txBody>
      </p:sp>
      <p:pic>
        <p:nvPicPr>
          <p:cNvPr id="1026" name="Picture 2" descr="4ef25323-c53d-4ada-a4d9-97d1afa7f69b@namprd09">
            <a:extLst>
              <a:ext uri="{FF2B5EF4-FFF2-40B4-BE49-F238E27FC236}">
                <a16:creationId xmlns:a16="http://schemas.microsoft.com/office/drawing/2014/main" id="{87876537-E372-46A1-91AA-3F65093A7B1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4945"/>
          <a:stretch/>
        </p:blipFill>
        <p:spPr bwMode="auto">
          <a:xfrm rot="5400000">
            <a:off x="897504" y="2797605"/>
            <a:ext cx="3417337" cy="3281948"/>
          </a:xfrm>
          <a:prstGeom prst="rect">
            <a:avLst/>
          </a:prstGeom>
          <a:noFill/>
          <a:ln w="9525">
            <a:solidFill>
              <a:srgbClr val="000000"/>
            </a:solidFill>
            <a:miter lim="800000"/>
            <a:headEnd/>
            <a:tailEnd/>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4CCD1F-BD3C-418D-A3ED-7A338950DFE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3815" b="10330"/>
          <a:stretch/>
        </p:blipFill>
        <p:spPr>
          <a:xfrm>
            <a:off x="8267879" y="2075908"/>
            <a:ext cx="3582364" cy="3364439"/>
          </a:xfrm>
          <a:prstGeom prst="rect">
            <a:avLst/>
          </a:prstGeom>
          <a:ln>
            <a:solidFill>
              <a:schemeClr val="accent1"/>
            </a:solidFill>
          </a:ln>
          <a:scene3d>
            <a:camera prst="orthographicFront"/>
            <a:lightRig rig="threePt" dir="t"/>
          </a:scene3d>
          <a:sp3d>
            <a:bevelT w="152400" h="50800" prst="softRound"/>
          </a:sp3d>
        </p:spPr>
      </p:pic>
      <p:pic>
        <p:nvPicPr>
          <p:cNvPr id="9" name="Picture 8">
            <a:extLst>
              <a:ext uri="{FF2B5EF4-FFF2-40B4-BE49-F238E27FC236}">
                <a16:creationId xmlns:a16="http://schemas.microsoft.com/office/drawing/2014/main" id="{3E644D83-1A76-48AA-958E-F23373530549}"/>
              </a:ext>
            </a:extLst>
          </p:cNvPr>
          <p:cNvPicPr>
            <a:picLocks noChangeAspect="1"/>
          </p:cNvPicPr>
          <p:nvPr/>
        </p:nvPicPr>
        <p:blipFill rotWithShape="1">
          <a:blip r:embed="rId8"/>
          <a:srcRect l="2664" t="13400" r="58158"/>
          <a:stretch/>
        </p:blipFill>
        <p:spPr>
          <a:xfrm>
            <a:off x="7837052" y="3324008"/>
            <a:ext cx="3914631" cy="2969516"/>
          </a:xfrm>
          <a:prstGeom prst="rect">
            <a:avLst/>
          </a:prstGeom>
          <a:ln>
            <a:solidFill>
              <a:schemeClr val="accent1"/>
            </a:solidFill>
          </a:ln>
          <a:scene3d>
            <a:camera prst="orthographicFront"/>
            <a:lightRig rig="threePt" dir="t"/>
          </a:scene3d>
          <a:sp3d>
            <a:bevelT w="152400" h="50800" prst="softRound"/>
          </a:sp3d>
        </p:spPr>
      </p:pic>
      <p:pic>
        <p:nvPicPr>
          <p:cNvPr id="11" name="Picture 10">
            <a:extLst>
              <a:ext uri="{FF2B5EF4-FFF2-40B4-BE49-F238E27FC236}">
                <a16:creationId xmlns:a16="http://schemas.microsoft.com/office/drawing/2014/main" id="{21BF3386-7097-48C2-9C9D-736D3FF982C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9711" t="8890" r="-28"/>
          <a:stretch/>
        </p:blipFill>
        <p:spPr>
          <a:xfrm>
            <a:off x="4091669" y="2610847"/>
            <a:ext cx="4077650" cy="2742310"/>
          </a:xfrm>
          <a:prstGeom prst="rect">
            <a:avLst/>
          </a:prstGeom>
          <a:ln>
            <a:solidFill>
              <a:schemeClr val="accent1"/>
            </a:solidFill>
          </a:ln>
          <a:scene3d>
            <a:camera prst="orthographicFront"/>
            <a:lightRig rig="threePt" dir="t"/>
          </a:scene3d>
          <a:sp3d>
            <a:bevelT w="152400" h="50800" prst="softRound"/>
          </a:sp3d>
        </p:spPr>
      </p:pic>
    </p:spTree>
    <p:extLst>
      <p:ext uri="{BB962C8B-B14F-4D97-AF65-F5344CB8AC3E}">
        <p14:creationId xmlns:p14="http://schemas.microsoft.com/office/powerpoint/2010/main" val="39259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B4EE-CC74-4318-BA9D-605805329B06}"/>
              </a:ext>
            </a:extLst>
          </p:cNvPr>
          <p:cNvSpPr>
            <a:spLocks noGrp="1"/>
          </p:cNvSpPr>
          <p:nvPr>
            <p:ph type="title"/>
          </p:nvPr>
        </p:nvSpPr>
        <p:spPr/>
        <p:txBody>
          <a:bodyPr/>
          <a:lstStyle/>
          <a:p>
            <a:r>
              <a:rPr lang="en-US" dirty="0"/>
              <a:t>Common Responses</a:t>
            </a:r>
          </a:p>
        </p:txBody>
      </p:sp>
      <p:sp>
        <p:nvSpPr>
          <p:cNvPr id="3" name="Content Placeholder 2">
            <a:extLst>
              <a:ext uri="{FF2B5EF4-FFF2-40B4-BE49-F238E27FC236}">
                <a16:creationId xmlns:a16="http://schemas.microsoft.com/office/drawing/2014/main" id="{0AA33798-6DEE-4F5E-9CCE-91C12BEA3466}"/>
              </a:ext>
            </a:extLst>
          </p:cNvPr>
          <p:cNvSpPr>
            <a:spLocks noGrp="1"/>
          </p:cNvSpPr>
          <p:nvPr>
            <p:ph idx="1"/>
          </p:nvPr>
        </p:nvSpPr>
        <p:spPr>
          <a:xfrm>
            <a:off x="209677" y="2070173"/>
            <a:ext cx="4987054" cy="2152650"/>
          </a:xfrm>
        </p:spPr>
        <p:txBody>
          <a:bodyPr/>
          <a:lstStyle/>
          <a:p>
            <a:pPr marL="0" lvl="0" indent="0" fontAlgn="base">
              <a:buNone/>
            </a:pPr>
            <a:r>
              <a:rPr lang="en-US" b="1" dirty="0">
                <a:solidFill>
                  <a:srgbClr val="FFB13F"/>
                </a:solidFill>
                <a:effectLst>
                  <a:glow>
                    <a:srgbClr val="000000"/>
                  </a:glow>
                  <a:outerShdw sx="0" sy="0">
                    <a:srgbClr val="000000"/>
                  </a:outerShdw>
                  <a:reflection stA="0" endPos="0" fadeDir="0" sx="0" sy="0"/>
                </a:effectLst>
              </a:rPr>
              <a:t>Satisfied vs. Dissatisfied</a:t>
            </a:r>
          </a:p>
          <a:p>
            <a:pPr marL="457200" lvl="1" indent="0">
              <a:buNone/>
            </a:pPr>
            <a:r>
              <a:rPr lang="en-US" dirty="0"/>
              <a:t>___Very satisfied</a:t>
            </a:r>
          </a:p>
          <a:p>
            <a:pPr marL="457200" lvl="1" indent="0">
              <a:buNone/>
            </a:pPr>
            <a:r>
              <a:rPr lang="en-US" dirty="0"/>
              <a:t>___Somewhat satisfied</a:t>
            </a:r>
          </a:p>
          <a:p>
            <a:pPr marL="457200" lvl="1" indent="0">
              <a:buNone/>
            </a:pPr>
            <a:r>
              <a:rPr lang="en-US" dirty="0"/>
              <a:t>___Neither satisfied nor dissatisfied</a:t>
            </a:r>
          </a:p>
          <a:p>
            <a:pPr marL="457200" lvl="1" indent="0">
              <a:buNone/>
            </a:pPr>
            <a:r>
              <a:rPr lang="en-US" dirty="0"/>
              <a:t>___Somewhat dissatisfied</a:t>
            </a:r>
          </a:p>
          <a:p>
            <a:pPr marL="457200" lvl="1" indent="0">
              <a:buNone/>
            </a:pPr>
            <a:r>
              <a:rPr lang="en-US" dirty="0"/>
              <a:t>___Very dissatisfied</a:t>
            </a:r>
          </a:p>
          <a:p>
            <a:endParaRPr lang="en-US" dirty="0"/>
          </a:p>
        </p:txBody>
      </p:sp>
      <p:sp>
        <p:nvSpPr>
          <p:cNvPr id="4" name="Content Placeholder 2">
            <a:extLst>
              <a:ext uri="{FF2B5EF4-FFF2-40B4-BE49-F238E27FC236}">
                <a16:creationId xmlns:a16="http://schemas.microsoft.com/office/drawing/2014/main" id="{C5D2B797-0188-4136-820E-9F4344CDFE9F}"/>
              </a:ext>
            </a:extLst>
          </p:cNvPr>
          <p:cNvSpPr txBox="1">
            <a:spLocks/>
          </p:cNvSpPr>
          <p:nvPr/>
        </p:nvSpPr>
        <p:spPr>
          <a:xfrm>
            <a:off x="8383117" y="2070173"/>
            <a:ext cx="3533774" cy="2273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just" fontAlgn="base">
              <a:spcBef>
                <a:spcPts val="0"/>
              </a:spcBef>
              <a:spcAft>
                <a:spcPts val="600"/>
              </a:spcAft>
              <a:buSzPts val="1200"/>
              <a:buNone/>
            </a:pPr>
            <a:r>
              <a:rPr lang="en-US" b="1" kern="0" dirty="0">
                <a:solidFill>
                  <a:srgbClr val="FFC000"/>
                </a:solidFill>
                <a:effectLst>
                  <a:glow>
                    <a:srgbClr val="000000"/>
                  </a:glow>
                  <a:outerShdw sx="0" sy="0">
                    <a:srgbClr val="000000"/>
                  </a:outerShdw>
                  <a:reflection stA="0" endPos="0" fadeDir="0" sx="0" sy="0"/>
                </a:effectLst>
                <a:latin typeface="Arial Bold" panose="020B0704020202020204" pitchFamily="34" charset="0"/>
                <a:ea typeface="Calibri" panose="020F0502020204030204" pitchFamily="34" charset="0"/>
              </a:rPr>
              <a:t>Agree vs. Disagree </a:t>
            </a:r>
          </a:p>
          <a:p>
            <a:pPr marL="457200" lvl="1" indent="0" algn="just" fontAlgn="base">
              <a:spcBef>
                <a:spcPts val="0"/>
              </a:spcBef>
              <a:spcAft>
                <a:spcPts val="600"/>
              </a:spcAft>
              <a:buSzPts val="1200"/>
              <a:buNone/>
            </a:pPr>
            <a:r>
              <a:rPr lang="en-US" dirty="0">
                <a:ea typeface="Times New Roman" panose="02020603050405020304" pitchFamily="18" charset="0"/>
              </a:rPr>
              <a:t>___Strongly agree </a:t>
            </a:r>
          </a:p>
          <a:p>
            <a:pPr marL="457200" lvl="1" indent="0" algn="just" fontAlgn="base">
              <a:spcBef>
                <a:spcPts val="0"/>
              </a:spcBef>
              <a:spcAft>
                <a:spcPts val="600"/>
              </a:spcAft>
              <a:buSzPts val="1200"/>
              <a:buNone/>
            </a:pPr>
            <a:r>
              <a:rPr lang="en-US" dirty="0">
                <a:ea typeface="Times New Roman" panose="02020603050405020304" pitchFamily="18" charset="0"/>
              </a:rPr>
              <a:t>___Agree </a:t>
            </a:r>
          </a:p>
          <a:p>
            <a:pPr marL="457200" lvl="1" indent="0" algn="just" fontAlgn="base">
              <a:spcBef>
                <a:spcPts val="0"/>
              </a:spcBef>
              <a:spcAft>
                <a:spcPts val="600"/>
              </a:spcAft>
              <a:buSzPts val="1200"/>
              <a:buNone/>
            </a:pPr>
            <a:r>
              <a:rPr lang="en-US" dirty="0">
                <a:ea typeface="Times New Roman" panose="02020603050405020304" pitchFamily="18" charset="0"/>
              </a:rPr>
              <a:t>___Neutral</a:t>
            </a:r>
          </a:p>
          <a:p>
            <a:pPr marL="457200" lvl="1" indent="0" algn="just" fontAlgn="base">
              <a:spcBef>
                <a:spcPts val="0"/>
              </a:spcBef>
              <a:spcAft>
                <a:spcPts val="600"/>
              </a:spcAft>
              <a:buSzPts val="1200"/>
              <a:buNone/>
            </a:pPr>
            <a:r>
              <a:rPr lang="en-US" dirty="0">
                <a:ea typeface="Times New Roman" panose="02020603050405020304" pitchFamily="18" charset="0"/>
              </a:rPr>
              <a:t>___Disagree</a:t>
            </a:r>
          </a:p>
          <a:p>
            <a:pPr marL="457200" lvl="1" indent="0" algn="just" fontAlgn="base">
              <a:spcBef>
                <a:spcPts val="0"/>
              </a:spcBef>
              <a:spcAft>
                <a:spcPts val="600"/>
              </a:spcAft>
              <a:buSzPts val="1200"/>
              <a:buNone/>
            </a:pPr>
            <a:r>
              <a:rPr lang="en-US" dirty="0">
                <a:ea typeface="Times New Roman" panose="02020603050405020304" pitchFamily="18" charset="0"/>
              </a:rPr>
              <a:t>___Strongly disagree</a:t>
            </a:r>
          </a:p>
          <a:p>
            <a:endParaRPr lang="en-US" dirty="0"/>
          </a:p>
        </p:txBody>
      </p:sp>
      <p:sp>
        <p:nvSpPr>
          <p:cNvPr id="5" name="Rectangle 4">
            <a:extLst>
              <a:ext uri="{FF2B5EF4-FFF2-40B4-BE49-F238E27FC236}">
                <a16:creationId xmlns:a16="http://schemas.microsoft.com/office/drawing/2014/main" id="{D51D8165-A06E-4180-85DF-AFA55945C42E}"/>
              </a:ext>
            </a:extLst>
          </p:cNvPr>
          <p:cNvSpPr/>
          <p:nvPr/>
        </p:nvSpPr>
        <p:spPr>
          <a:xfrm>
            <a:off x="4541193" y="3805405"/>
            <a:ext cx="3476625" cy="2385268"/>
          </a:xfrm>
          <a:prstGeom prst="rect">
            <a:avLst/>
          </a:prstGeom>
        </p:spPr>
        <p:txBody>
          <a:bodyPr wrap="square">
            <a:spAutoFit/>
          </a:bodyPr>
          <a:lstStyle/>
          <a:p>
            <a:pPr marR="0" lvl="0" algn="just" fontAlgn="base">
              <a:spcBef>
                <a:spcPts val="0"/>
              </a:spcBef>
              <a:spcAft>
                <a:spcPts val="600"/>
              </a:spcAft>
              <a:buSzPts val="1200"/>
            </a:pPr>
            <a:r>
              <a:rPr lang="en-US" sz="2400" b="1" kern="0" dirty="0">
                <a:solidFill>
                  <a:srgbClr val="FFC000"/>
                </a:solidFill>
                <a:effectLst>
                  <a:glow>
                    <a:srgbClr val="000000"/>
                  </a:glow>
                  <a:outerShdw sx="0" sy="0">
                    <a:srgbClr val="000000"/>
                  </a:outerShdw>
                  <a:reflection stA="0" endPos="0" fadeDir="0" sx="0" sy="0"/>
                </a:effectLst>
                <a:latin typeface="Arial Bold" panose="020B0704020202020204" pitchFamily="34" charset="0"/>
                <a:ea typeface="Calibri" panose="020F0502020204030204" pitchFamily="34" charset="0"/>
              </a:rPr>
              <a:t>Helpful vs. Not Helpful</a:t>
            </a:r>
          </a:p>
          <a:p>
            <a:pPr lvl="1" algn="just" fontAlgn="base">
              <a:spcAft>
                <a:spcPts val="600"/>
              </a:spcAft>
              <a:buSzPts val="1200"/>
            </a:pPr>
            <a:r>
              <a:rPr lang="en-US" dirty="0">
                <a:latin typeface="Arial" panose="020B0604020202020204" pitchFamily="34" charset="0"/>
                <a:ea typeface="Times New Roman" panose="02020603050405020304" pitchFamily="18" charset="0"/>
              </a:rPr>
              <a:t>___</a:t>
            </a:r>
            <a:r>
              <a:rPr lang="en-US" sz="2000" dirty="0">
                <a:latin typeface="Arial" panose="020B0604020202020204" pitchFamily="34" charset="0"/>
                <a:ea typeface="Times New Roman" panose="02020603050405020304" pitchFamily="18" charset="0"/>
              </a:rPr>
              <a:t>Extremely helpful</a:t>
            </a:r>
          </a:p>
          <a:p>
            <a:pPr lvl="1" algn="just" fontAlgn="base">
              <a:spcAft>
                <a:spcPts val="600"/>
              </a:spcAft>
              <a:buSzPts val="1200"/>
            </a:pPr>
            <a:r>
              <a:rPr lang="en-US" sz="2000" dirty="0">
                <a:latin typeface="Arial" panose="020B0604020202020204" pitchFamily="34" charset="0"/>
                <a:ea typeface="Times New Roman" panose="02020603050405020304" pitchFamily="18" charset="0"/>
              </a:rPr>
              <a:t>___Very Helpful</a:t>
            </a:r>
          </a:p>
          <a:p>
            <a:pPr lvl="1" algn="just" fontAlgn="base">
              <a:spcAft>
                <a:spcPts val="600"/>
              </a:spcAft>
              <a:buSzPts val="1200"/>
            </a:pPr>
            <a:r>
              <a:rPr lang="en-US" sz="2000" dirty="0">
                <a:latin typeface="Arial" panose="020B0604020202020204" pitchFamily="34" charset="0"/>
                <a:ea typeface="Times New Roman" panose="02020603050405020304" pitchFamily="18" charset="0"/>
              </a:rPr>
              <a:t>___Neutral</a:t>
            </a:r>
          </a:p>
          <a:p>
            <a:pPr lvl="1" algn="just" fontAlgn="base">
              <a:spcAft>
                <a:spcPts val="600"/>
              </a:spcAft>
              <a:buSzPts val="1200"/>
            </a:pPr>
            <a:r>
              <a:rPr lang="en-US" sz="2000" dirty="0">
                <a:latin typeface="Arial" panose="020B0604020202020204" pitchFamily="34" charset="0"/>
                <a:ea typeface="Times New Roman" panose="02020603050405020304" pitchFamily="18" charset="0"/>
              </a:rPr>
              <a:t>___Not very helpful</a:t>
            </a:r>
          </a:p>
          <a:p>
            <a:pPr lvl="1" algn="just" fontAlgn="base">
              <a:spcAft>
                <a:spcPts val="600"/>
              </a:spcAft>
              <a:buSzPts val="1200"/>
            </a:pPr>
            <a:r>
              <a:rPr lang="en-US" sz="2000" dirty="0">
                <a:latin typeface="Arial" panose="020B0604020202020204" pitchFamily="34" charset="0"/>
                <a:ea typeface="Times New Roman" panose="02020603050405020304" pitchFamily="18" charset="0"/>
              </a:rPr>
              <a:t>___Not at all helpful</a:t>
            </a:r>
            <a:endParaRPr lang="en-US"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6696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4644527" y="0"/>
            <a:ext cx="7552944" cy="6858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1" y="1838764"/>
            <a:ext cx="4964567" cy="3180473"/>
          </a:xfrm>
          <a:prstGeom prst="rect">
            <a:avLst/>
          </a:prstGeom>
          <a:solidFill>
            <a:srgbClr val="262626"/>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15AB491-05DF-4324-94CB-CF562C486D2B}"/>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Practical Exercise</a:t>
            </a:r>
          </a:p>
        </p:txBody>
      </p:sp>
      <p:sp>
        <p:nvSpPr>
          <p:cNvPr id="3" name="Content Placeholder 2">
            <a:extLst>
              <a:ext uri="{FF2B5EF4-FFF2-40B4-BE49-F238E27FC236}">
                <a16:creationId xmlns:a16="http://schemas.microsoft.com/office/drawing/2014/main" id="{D4F913E5-70BD-4116-AA80-6E6F549D9943}"/>
              </a:ext>
            </a:extLst>
          </p:cNvPr>
          <p:cNvSpPr>
            <a:spLocks noGrp="1"/>
          </p:cNvSpPr>
          <p:nvPr>
            <p:ph idx="1"/>
          </p:nvPr>
        </p:nvSpPr>
        <p:spPr>
          <a:xfrm>
            <a:off x="5287995" y="661106"/>
            <a:ext cx="6257362" cy="5503101"/>
          </a:xfrm>
        </p:spPr>
        <p:txBody>
          <a:bodyPr anchor="ctr">
            <a:normAutofit/>
          </a:bodyPr>
          <a:lstStyle/>
          <a:p>
            <a:pPr algn="just"/>
            <a:r>
              <a:rPr lang="en-US" sz="3200" dirty="0">
                <a:solidFill>
                  <a:srgbClr val="FFFFFF"/>
                </a:solidFill>
                <a:effectLst>
                  <a:outerShdw blurRad="38100" dist="38100" dir="2700000" algn="tl">
                    <a:srgbClr val="000000">
                      <a:alpha val="43137"/>
                    </a:srgbClr>
                  </a:outerShdw>
                </a:effectLst>
              </a:rPr>
              <a:t>Use </a:t>
            </a:r>
            <a:r>
              <a:rPr lang="en-US" sz="3200" b="1" dirty="0">
                <a:solidFill>
                  <a:schemeClr val="accent1">
                    <a:lumMod val="60000"/>
                    <a:lumOff val="40000"/>
                  </a:schemeClr>
                </a:solidFill>
                <a:effectLst>
                  <a:outerShdw blurRad="38100" dist="38100" dir="2700000" algn="tl">
                    <a:srgbClr val="000000">
                      <a:alpha val="43137"/>
                    </a:srgbClr>
                  </a:outerShdw>
                </a:effectLst>
              </a:rPr>
              <a:t>Appendix G</a:t>
            </a:r>
            <a:r>
              <a:rPr lang="en-US" sz="3200" dirty="0">
                <a:solidFill>
                  <a:schemeClr val="accent1">
                    <a:lumMod val="60000"/>
                    <a:lumOff val="40000"/>
                  </a:schemeClr>
                </a:solidFill>
                <a:effectLst>
                  <a:outerShdw blurRad="38100" dist="38100" dir="2700000" algn="tl">
                    <a:srgbClr val="000000">
                      <a:alpha val="43137"/>
                    </a:srgbClr>
                  </a:outerShdw>
                </a:effectLst>
              </a:rPr>
              <a:t> </a:t>
            </a:r>
            <a:r>
              <a:rPr lang="en-US" sz="3200" dirty="0">
                <a:solidFill>
                  <a:srgbClr val="FFFFFF"/>
                </a:solidFill>
                <a:effectLst>
                  <a:outerShdw blurRad="38100" dist="38100" dir="2700000" algn="tl">
                    <a:srgbClr val="000000">
                      <a:alpha val="43137"/>
                    </a:srgbClr>
                  </a:outerShdw>
                </a:effectLst>
              </a:rPr>
              <a:t>to compose a 5-item list of Level 1 evaluation items and use or construct a Likert scale for each item. </a:t>
            </a:r>
          </a:p>
          <a:p>
            <a:pPr algn="just"/>
            <a:r>
              <a:rPr lang="en-US" sz="3200" dirty="0">
                <a:solidFill>
                  <a:srgbClr val="FFFFFF"/>
                </a:solidFill>
                <a:effectLst>
                  <a:outerShdw blurRad="38100" dist="38100" dir="2700000" algn="tl">
                    <a:srgbClr val="000000">
                      <a:alpha val="43137"/>
                    </a:srgbClr>
                  </a:outerShdw>
                </a:effectLst>
              </a:rPr>
              <a:t>Use the </a:t>
            </a:r>
            <a:r>
              <a:rPr lang="en-US" sz="3200" b="1" dirty="0">
                <a:solidFill>
                  <a:srgbClr val="FFFFFF"/>
                </a:solidFill>
                <a:effectLst>
                  <a:outerShdw blurRad="38100" dist="38100" dir="2700000" algn="tl">
                    <a:srgbClr val="000000">
                      <a:alpha val="43137"/>
                    </a:srgbClr>
                  </a:outerShdw>
                </a:effectLst>
              </a:rPr>
              <a:t>Rubric</a:t>
            </a:r>
            <a:r>
              <a:rPr lang="en-US" sz="3200" dirty="0">
                <a:solidFill>
                  <a:srgbClr val="FFFFFF"/>
                </a:solidFill>
                <a:effectLst>
                  <a:outerShdw blurRad="38100" dist="38100" dir="2700000" algn="tl">
                    <a:srgbClr val="000000">
                      <a:alpha val="43137"/>
                    </a:srgbClr>
                  </a:outerShdw>
                </a:effectLst>
              </a:rPr>
              <a:t> on page 2 of </a:t>
            </a:r>
            <a:r>
              <a:rPr lang="en-US" sz="3200" b="1" dirty="0">
                <a:solidFill>
                  <a:schemeClr val="accent1">
                    <a:lumMod val="60000"/>
                    <a:lumOff val="40000"/>
                  </a:schemeClr>
                </a:solidFill>
                <a:effectLst>
                  <a:outerShdw blurRad="38100" dist="38100" dir="2700000" algn="tl">
                    <a:srgbClr val="000000">
                      <a:alpha val="43137"/>
                    </a:srgbClr>
                  </a:outerShdw>
                </a:effectLst>
              </a:rPr>
              <a:t>Appendix D </a:t>
            </a:r>
            <a:r>
              <a:rPr lang="en-US" sz="3200" dirty="0">
                <a:solidFill>
                  <a:srgbClr val="FFFFFF"/>
                </a:solidFill>
                <a:effectLst>
                  <a:outerShdw blurRad="38100" dist="38100" dir="2700000" algn="tl">
                    <a:srgbClr val="000000">
                      <a:alpha val="43137"/>
                    </a:srgbClr>
                  </a:outerShdw>
                </a:effectLst>
              </a:rPr>
              <a:t>to assess the Level 1 survey. </a:t>
            </a:r>
          </a:p>
          <a:p>
            <a:pPr marL="0" indent="0">
              <a:buNone/>
            </a:pPr>
            <a:r>
              <a:rPr lang="en-US" sz="3200" b="1" dirty="0">
                <a:solidFill>
                  <a:srgbClr val="FFFFFF"/>
                </a:solidFill>
                <a:effectLst>
                  <a:outerShdw blurRad="38100" dist="38100" dir="2700000" algn="tl">
                    <a:srgbClr val="000000">
                      <a:alpha val="43137"/>
                    </a:srgbClr>
                  </a:outerShdw>
                </a:effectLst>
              </a:rPr>
              <a:t>Approximate time 15 minutes.</a:t>
            </a:r>
            <a:endParaRPr lang="en-US" sz="3200" dirty="0">
              <a:solidFill>
                <a:srgbClr val="FFFFFF"/>
              </a:solidFill>
              <a:effectLst>
                <a:outerShdw blurRad="38100" dist="38100" dir="2700000" algn="tl">
                  <a:srgbClr val="000000">
                    <a:alpha val="43137"/>
                  </a:srgbClr>
                </a:outerShdw>
              </a:effectLst>
            </a:endParaRPr>
          </a:p>
          <a:p>
            <a:endParaRPr lang="en-US" sz="2000" dirty="0">
              <a:solidFill>
                <a:srgbClr val="FFFFFF"/>
              </a:solidFill>
            </a:endParaRPr>
          </a:p>
        </p:txBody>
      </p:sp>
      <p:sp>
        <p:nvSpPr>
          <p:cNvPr id="9" name="Action Button: Help 8">
            <a:hlinkClick r:id="" action="ppaction://noaction" highlightClick="1"/>
          </p:cNvPr>
          <p:cNvSpPr/>
          <p:nvPr/>
        </p:nvSpPr>
        <p:spPr>
          <a:xfrm>
            <a:off x="356892" y="2888531"/>
            <a:ext cx="1467293" cy="1080938"/>
          </a:xfrm>
          <a:prstGeom prst="actionButtonHelp">
            <a:avLst/>
          </a:prstGeom>
          <a:solidFill>
            <a:schemeClr val="accent3"/>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04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3C55AC-6EA4-4A88-A271-56C3AD208B13}"/>
              </a:ext>
            </a:extLst>
          </p:cNvPr>
          <p:cNvSpPr>
            <a:spLocks noGrp="1"/>
          </p:cNvSpPr>
          <p:nvPr>
            <p:ph type="title"/>
          </p:nvPr>
        </p:nvSpPr>
        <p:spPr/>
        <p:txBody>
          <a:bodyPr/>
          <a:lstStyle/>
          <a:p>
            <a:r>
              <a:rPr lang="en-US" dirty="0"/>
              <a:t>Revision Phase</a:t>
            </a:r>
          </a:p>
        </p:txBody>
      </p:sp>
      <p:pic>
        <p:nvPicPr>
          <p:cNvPr id="8" name="Content Placeholder 4">
            <a:extLst>
              <a:ext uri="{FF2B5EF4-FFF2-40B4-BE49-F238E27FC236}">
                <a16:creationId xmlns:a16="http://schemas.microsoft.com/office/drawing/2014/main" id="{9BFCC086-CD63-426F-ADE3-2A897F35DFE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545" r="8048" b="14825"/>
          <a:stretch/>
        </p:blipFill>
        <p:spPr>
          <a:xfrm flipH="1">
            <a:off x="10294182" y="657695"/>
            <a:ext cx="1849234" cy="1250668"/>
          </a:xfrm>
          <a:prstGeom prst="rect">
            <a:avLst/>
          </a:prstGeom>
          <a:scene3d>
            <a:camera prst="orthographicFront"/>
            <a:lightRig rig="threePt" dir="t"/>
          </a:scene3d>
          <a:sp3d>
            <a:bevelT w="152400" h="50800" prst="softRound"/>
          </a:sp3d>
        </p:spPr>
      </p:pic>
      <p:graphicFrame>
        <p:nvGraphicFramePr>
          <p:cNvPr id="2" name="Diagram 1">
            <a:extLst>
              <a:ext uri="{FF2B5EF4-FFF2-40B4-BE49-F238E27FC236}">
                <a16:creationId xmlns:a16="http://schemas.microsoft.com/office/drawing/2014/main" id="{62D47261-1A22-436A-BCB3-EAF886BCE872}"/>
              </a:ext>
            </a:extLst>
          </p:cNvPr>
          <p:cNvGraphicFramePr/>
          <p:nvPr>
            <p:extLst>
              <p:ext uri="{D42A27DB-BD31-4B8C-83A1-F6EECF244321}">
                <p14:modId xmlns:p14="http://schemas.microsoft.com/office/powerpoint/2010/main" val="3073310119"/>
              </p:ext>
            </p:extLst>
          </p:nvPr>
        </p:nvGraphicFramePr>
        <p:xfrm>
          <a:off x="1308100" y="2186100"/>
          <a:ext cx="8388350" cy="3750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93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3C55AC-6EA4-4A88-A271-56C3AD208B13}"/>
              </a:ext>
            </a:extLst>
          </p:cNvPr>
          <p:cNvSpPr>
            <a:spLocks noGrp="1"/>
          </p:cNvSpPr>
          <p:nvPr>
            <p:ph type="title"/>
          </p:nvPr>
        </p:nvSpPr>
        <p:spPr/>
        <p:txBody>
          <a:bodyPr/>
          <a:lstStyle/>
          <a:p>
            <a:r>
              <a:rPr lang="en-US" dirty="0"/>
              <a:t>Revision Phase</a:t>
            </a:r>
          </a:p>
        </p:txBody>
      </p:sp>
      <p:graphicFrame>
        <p:nvGraphicFramePr>
          <p:cNvPr id="2" name="Diagram 1">
            <a:extLst>
              <a:ext uri="{FF2B5EF4-FFF2-40B4-BE49-F238E27FC236}">
                <a16:creationId xmlns:a16="http://schemas.microsoft.com/office/drawing/2014/main" id="{62D47261-1A22-436A-BCB3-EAF886BCE872}"/>
              </a:ext>
            </a:extLst>
          </p:cNvPr>
          <p:cNvGraphicFramePr/>
          <p:nvPr>
            <p:extLst>
              <p:ext uri="{D42A27DB-BD31-4B8C-83A1-F6EECF244321}">
                <p14:modId xmlns:p14="http://schemas.microsoft.com/office/powerpoint/2010/main" val="4286747070"/>
              </p:ext>
            </p:extLst>
          </p:nvPr>
        </p:nvGraphicFramePr>
        <p:xfrm>
          <a:off x="1308100" y="2186100"/>
          <a:ext cx="8388350" cy="3750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2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4EC76CC6-B932-4116-900B-3648729A7976}"/>
                                            </p:graphicEl>
                                          </p:spTgt>
                                        </p:tgtEl>
                                        <p:attrNameLst>
                                          <p:attrName>style.visibility</p:attrName>
                                        </p:attrNameLst>
                                      </p:cBhvr>
                                      <p:to>
                                        <p:strVal val="visible"/>
                                      </p:to>
                                    </p:set>
                                    <p:anim calcmode="lin" valueType="num">
                                      <p:cBhvr additive="base">
                                        <p:cTn id="7" dur="500" fill="hold"/>
                                        <p:tgtEl>
                                          <p:spTgt spid="2">
                                            <p:graphicEl>
                                              <a:dgm id="{4EC76CC6-B932-4116-900B-3648729A797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4EC76CC6-B932-4116-900B-3648729A797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E1985B0E-C721-488E-895D-41E3725266DF}"/>
                                            </p:graphicEl>
                                          </p:spTgt>
                                        </p:tgtEl>
                                        <p:attrNameLst>
                                          <p:attrName>style.visibility</p:attrName>
                                        </p:attrNameLst>
                                      </p:cBhvr>
                                      <p:to>
                                        <p:strVal val="visible"/>
                                      </p:to>
                                    </p:set>
                                    <p:anim calcmode="lin" valueType="num">
                                      <p:cBhvr additive="base">
                                        <p:cTn id="13" dur="500" fill="hold"/>
                                        <p:tgtEl>
                                          <p:spTgt spid="2">
                                            <p:graphicEl>
                                              <a:dgm id="{E1985B0E-C721-488E-895D-41E3725266D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E1985B0E-C721-488E-895D-41E3725266DF}"/>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00E1A7EF-8058-4F42-967A-A40288DD7BD1}"/>
                                            </p:graphicEl>
                                          </p:spTgt>
                                        </p:tgtEl>
                                        <p:attrNameLst>
                                          <p:attrName>style.visibility</p:attrName>
                                        </p:attrNameLst>
                                      </p:cBhvr>
                                      <p:to>
                                        <p:strVal val="visible"/>
                                      </p:to>
                                    </p:set>
                                    <p:anim calcmode="lin" valueType="num">
                                      <p:cBhvr additive="base">
                                        <p:cTn id="19" dur="500" fill="hold"/>
                                        <p:tgtEl>
                                          <p:spTgt spid="2">
                                            <p:graphicEl>
                                              <a:dgm id="{00E1A7EF-8058-4F42-967A-A40288DD7BD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00E1A7EF-8058-4F42-967A-A40288DD7BD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3C55AC-6EA4-4A88-A271-56C3AD208B13}"/>
              </a:ext>
            </a:extLst>
          </p:cNvPr>
          <p:cNvSpPr>
            <a:spLocks noGrp="1"/>
          </p:cNvSpPr>
          <p:nvPr>
            <p:ph type="title"/>
          </p:nvPr>
        </p:nvSpPr>
        <p:spPr/>
        <p:txBody>
          <a:bodyPr/>
          <a:lstStyle/>
          <a:p>
            <a:r>
              <a:rPr lang="en-US" dirty="0"/>
              <a:t>Revision Phase</a:t>
            </a:r>
          </a:p>
        </p:txBody>
      </p:sp>
      <p:graphicFrame>
        <p:nvGraphicFramePr>
          <p:cNvPr id="2" name="Diagram 1">
            <a:extLst>
              <a:ext uri="{FF2B5EF4-FFF2-40B4-BE49-F238E27FC236}">
                <a16:creationId xmlns:a16="http://schemas.microsoft.com/office/drawing/2014/main" id="{62D47261-1A22-436A-BCB3-EAF886BCE872}"/>
              </a:ext>
            </a:extLst>
          </p:cNvPr>
          <p:cNvGraphicFramePr/>
          <p:nvPr>
            <p:extLst>
              <p:ext uri="{D42A27DB-BD31-4B8C-83A1-F6EECF244321}">
                <p14:modId xmlns:p14="http://schemas.microsoft.com/office/powerpoint/2010/main" val="3264918984"/>
              </p:ext>
            </p:extLst>
          </p:nvPr>
        </p:nvGraphicFramePr>
        <p:xfrm>
          <a:off x="1308100" y="2186100"/>
          <a:ext cx="8388350" cy="3750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3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4EC76CC6-B932-4116-900B-3648729A7976}"/>
                                            </p:graphicEl>
                                          </p:spTgt>
                                        </p:tgtEl>
                                        <p:attrNameLst>
                                          <p:attrName>style.visibility</p:attrName>
                                        </p:attrNameLst>
                                      </p:cBhvr>
                                      <p:to>
                                        <p:strVal val="visible"/>
                                      </p:to>
                                    </p:set>
                                    <p:anim calcmode="lin" valueType="num">
                                      <p:cBhvr additive="base">
                                        <p:cTn id="7" dur="500" fill="hold"/>
                                        <p:tgtEl>
                                          <p:spTgt spid="2">
                                            <p:graphicEl>
                                              <a:dgm id="{4EC76CC6-B932-4116-900B-3648729A797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4EC76CC6-B932-4116-900B-3648729A797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E1985B0E-C721-488E-895D-41E3725266DF}"/>
                                            </p:graphicEl>
                                          </p:spTgt>
                                        </p:tgtEl>
                                        <p:attrNameLst>
                                          <p:attrName>style.visibility</p:attrName>
                                        </p:attrNameLst>
                                      </p:cBhvr>
                                      <p:to>
                                        <p:strVal val="visible"/>
                                      </p:to>
                                    </p:set>
                                    <p:anim calcmode="lin" valueType="num">
                                      <p:cBhvr additive="base">
                                        <p:cTn id="13" dur="500" fill="hold"/>
                                        <p:tgtEl>
                                          <p:spTgt spid="2">
                                            <p:graphicEl>
                                              <a:dgm id="{E1985B0E-C721-488E-895D-41E3725266D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E1985B0E-C721-488E-895D-41E3725266DF}"/>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00E1A7EF-8058-4F42-967A-A40288DD7BD1}"/>
                                            </p:graphicEl>
                                          </p:spTgt>
                                        </p:tgtEl>
                                        <p:attrNameLst>
                                          <p:attrName>style.visibility</p:attrName>
                                        </p:attrNameLst>
                                      </p:cBhvr>
                                      <p:to>
                                        <p:strVal val="visible"/>
                                      </p:to>
                                    </p:set>
                                    <p:anim calcmode="lin" valueType="num">
                                      <p:cBhvr additive="base">
                                        <p:cTn id="19" dur="500" fill="hold"/>
                                        <p:tgtEl>
                                          <p:spTgt spid="2">
                                            <p:graphicEl>
                                              <a:dgm id="{00E1A7EF-8058-4F42-967A-A40288DD7BD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00E1A7EF-8058-4F42-967A-A40288DD7BD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graphicEl>
                                              <a:dgm id="{6266E747-F2FF-430C-AB42-88FEA274D9C3}"/>
                                            </p:graphicEl>
                                          </p:spTgt>
                                        </p:tgtEl>
                                        <p:attrNameLst>
                                          <p:attrName>style.visibility</p:attrName>
                                        </p:attrNameLst>
                                      </p:cBhvr>
                                      <p:to>
                                        <p:strVal val="visible"/>
                                      </p:to>
                                    </p:set>
                                    <p:anim calcmode="lin" valueType="num">
                                      <p:cBhvr additive="base">
                                        <p:cTn id="25" dur="500" fill="hold"/>
                                        <p:tgtEl>
                                          <p:spTgt spid="2">
                                            <p:graphicEl>
                                              <a:dgm id="{6266E747-F2FF-430C-AB42-88FEA274D9C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6266E747-F2FF-430C-AB42-88FEA274D9C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F396-4601-487D-A6D8-B6BB5923003D}"/>
              </a:ext>
            </a:extLst>
          </p:cNvPr>
          <p:cNvSpPr>
            <a:spLocks noGrp="1"/>
          </p:cNvSpPr>
          <p:nvPr>
            <p:ph type="title"/>
          </p:nvPr>
        </p:nvSpPr>
        <p:spPr/>
        <p:txBody>
          <a:bodyPr/>
          <a:lstStyle/>
          <a:p>
            <a:r>
              <a:rPr lang="en-US" dirty="0"/>
              <a:t>Needs Extrapolation  Mass Attacks</a:t>
            </a:r>
          </a:p>
        </p:txBody>
      </p:sp>
      <p:sp>
        <p:nvSpPr>
          <p:cNvPr id="3" name="Content Placeholder 2">
            <a:extLst>
              <a:ext uri="{FF2B5EF4-FFF2-40B4-BE49-F238E27FC236}">
                <a16:creationId xmlns:a16="http://schemas.microsoft.com/office/drawing/2014/main" id="{0C580C2A-4146-4E24-9D1A-7A7A1BB00EBE}"/>
              </a:ext>
            </a:extLst>
          </p:cNvPr>
          <p:cNvSpPr>
            <a:spLocks noGrp="1"/>
          </p:cNvSpPr>
          <p:nvPr>
            <p:ph sz="half" idx="1"/>
          </p:nvPr>
        </p:nvSpPr>
        <p:spPr>
          <a:xfrm>
            <a:off x="257175" y="2403548"/>
            <a:ext cx="6078311" cy="3599316"/>
          </a:xfrm>
        </p:spPr>
        <p:txBody>
          <a:bodyPr>
            <a:normAutofit/>
          </a:bodyPr>
          <a:lstStyle/>
          <a:p>
            <a:pPr marL="0" indent="0">
              <a:buNone/>
            </a:pPr>
            <a:r>
              <a:rPr lang="en-US" dirty="0"/>
              <a:t>1966- Univ. of Texas, tower shooting. </a:t>
            </a:r>
          </a:p>
          <a:p>
            <a:pPr marL="0" indent="0">
              <a:buNone/>
            </a:pPr>
            <a:r>
              <a:rPr lang="en-US" dirty="0"/>
              <a:t>1974- </a:t>
            </a:r>
            <a:r>
              <a:rPr lang="en-US" dirty="0" err="1"/>
              <a:t>Ma’alot</a:t>
            </a:r>
            <a:r>
              <a:rPr lang="en-US" dirty="0"/>
              <a:t> Israel school shooting. </a:t>
            </a:r>
          </a:p>
          <a:p>
            <a:pPr marL="0" indent="0">
              <a:buNone/>
            </a:pPr>
            <a:r>
              <a:rPr lang="en-US" dirty="0"/>
              <a:t>1984- San Ysidro McDonald’s shooting.</a:t>
            </a:r>
          </a:p>
          <a:p>
            <a:pPr marL="0" indent="0">
              <a:buNone/>
            </a:pPr>
            <a:r>
              <a:rPr lang="en-US" dirty="0"/>
              <a:t>1986- Post office shooting.</a:t>
            </a:r>
          </a:p>
          <a:p>
            <a:pPr marL="0" indent="0">
              <a:buNone/>
            </a:pPr>
            <a:r>
              <a:rPr lang="en-US" dirty="0"/>
              <a:t>1989- School playground shooting. </a:t>
            </a:r>
          </a:p>
          <a:p>
            <a:pPr marL="0" indent="0">
              <a:buNone/>
            </a:pPr>
            <a:r>
              <a:rPr lang="en-US" dirty="0"/>
              <a:t>1990- Jacksonville, Fl. Workplace shooting </a:t>
            </a:r>
          </a:p>
          <a:p>
            <a:pPr marL="0" indent="0">
              <a:buNone/>
            </a:pPr>
            <a:endParaRPr lang="en-US" dirty="0"/>
          </a:p>
        </p:txBody>
      </p:sp>
      <p:sp>
        <p:nvSpPr>
          <p:cNvPr id="4" name="Content Placeholder 3">
            <a:extLst>
              <a:ext uri="{FF2B5EF4-FFF2-40B4-BE49-F238E27FC236}">
                <a16:creationId xmlns:a16="http://schemas.microsoft.com/office/drawing/2014/main" id="{E58D05D4-EBCB-4669-A24E-3A128ADC33F3}"/>
              </a:ext>
            </a:extLst>
          </p:cNvPr>
          <p:cNvSpPr>
            <a:spLocks noGrp="1"/>
          </p:cNvSpPr>
          <p:nvPr>
            <p:ph sz="half" idx="2"/>
          </p:nvPr>
        </p:nvSpPr>
        <p:spPr>
          <a:xfrm>
            <a:off x="6117998" y="2403548"/>
            <a:ext cx="6207352" cy="2349430"/>
          </a:xfrm>
        </p:spPr>
        <p:txBody>
          <a:bodyPr>
            <a:normAutofit/>
          </a:bodyPr>
          <a:lstStyle/>
          <a:p>
            <a:pPr marL="0" indent="0">
              <a:buNone/>
            </a:pPr>
            <a:r>
              <a:rPr lang="en-US" dirty="0"/>
              <a:t>1991-Luby’s café shooting. </a:t>
            </a:r>
          </a:p>
          <a:p>
            <a:pPr marL="0" indent="0">
              <a:buNone/>
            </a:pPr>
            <a:r>
              <a:rPr lang="en-US" dirty="0"/>
              <a:t>1991- University of Iowa shooting. </a:t>
            </a:r>
          </a:p>
          <a:p>
            <a:pPr marL="0" indent="0">
              <a:buNone/>
            </a:pPr>
            <a:r>
              <a:rPr lang="en-US" dirty="0"/>
              <a:t>1992- </a:t>
            </a:r>
            <a:r>
              <a:rPr lang="en-US" dirty="0" err="1"/>
              <a:t>Lindhurst</a:t>
            </a:r>
            <a:r>
              <a:rPr lang="en-US" dirty="0"/>
              <a:t> High School  shooting. </a:t>
            </a:r>
          </a:p>
          <a:p>
            <a:pPr marL="0" indent="0">
              <a:buNone/>
            </a:pPr>
            <a:r>
              <a:rPr lang="en-US" dirty="0"/>
              <a:t>1993- San Francisco workplace shooting. </a:t>
            </a:r>
          </a:p>
          <a:p>
            <a:pPr marL="0" indent="0">
              <a:buNone/>
            </a:pPr>
            <a:r>
              <a:rPr lang="en-US" dirty="0"/>
              <a:t>1998- Jonesboro Ark. school shooting</a:t>
            </a:r>
          </a:p>
          <a:p>
            <a:endParaRPr lang="en-US" dirty="0"/>
          </a:p>
        </p:txBody>
      </p:sp>
    </p:spTree>
    <p:extLst>
      <p:ext uri="{BB962C8B-B14F-4D97-AF65-F5344CB8AC3E}">
        <p14:creationId xmlns:p14="http://schemas.microsoft.com/office/powerpoint/2010/main" val="222578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06B9FE-7E5A-4047-B5D3-C3C24BD3E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0EBA20-0A64-45D5-B937-FE93DCA0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3EAD5E5B-543A-4690-8C75-BACF7FFB40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2">
            <a:alphaModFix amt="1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98739700-980C-4F96-84CD-97157DFE86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nvPr>
        </p:nvPicPr>
        <p:blipFill>
          <a:blip r:embed="rId4">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52A2FDCB-3B06-44F3-A0AA-2C056C3E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1FD981-4DD7-4935-B581-230B685C0887}"/>
              </a:ext>
            </a:extLst>
          </p:cNvPr>
          <p:cNvSpPr>
            <a:spLocks noGrp="1"/>
          </p:cNvSpPr>
          <p:nvPr>
            <p:ph type="title"/>
          </p:nvPr>
        </p:nvSpPr>
        <p:spPr>
          <a:xfrm>
            <a:off x="680321" y="753228"/>
            <a:ext cx="7461844" cy="1080938"/>
          </a:xfrm>
        </p:spPr>
        <p:txBody>
          <a:bodyPr>
            <a:normAutofit/>
          </a:bodyPr>
          <a:lstStyle/>
          <a:p>
            <a:r>
              <a:rPr lang="en-US">
                <a:solidFill>
                  <a:srgbClr val="FFFFFF"/>
                </a:solidFill>
              </a:rPr>
              <a:t>Practical Exercise</a:t>
            </a:r>
          </a:p>
        </p:txBody>
      </p:sp>
      <p:sp>
        <p:nvSpPr>
          <p:cNvPr id="3" name="Content Placeholder 2">
            <a:extLst>
              <a:ext uri="{FF2B5EF4-FFF2-40B4-BE49-F238E27FC236}">
                <a16:creationId xmlns:a16="http://schemas.microsoft.com/office/drawing/2014/main" id="{9E4DEF5F-D8AE-4951-BE9C-DCC409F78D37}"/>
              </a:ext>
            </a:extLst>
          </p:cNvPr>
          <p:cNvSpPr>
            <a:spLocks noGrp="1"/>
          </p:cNvSpPr>
          <p:nvPr>
            <p:ph idx="1"/>
          </p:nvPr>
        </p:nvSpPr>
        <p:spPr>
          <a:xfrm>
            <a:off x="481263" y="2102722"/>
            <a:ext cx="10622166" cy="4383804"/>
          </a:xfrm>
        </p:spPr>
        <p:txBody>
          <a:bodyPr>
            <a:normAutofit/>
          </a:bodyPr>
          <a:lstStyle/>
          <a:p>
            <a:pPr marL="0" indent="0">
              <a:buNone/>
            </a:pPr>
            <a:r>
              <a:rPr lang="en-US" b="1" dirty="0">
                <a:solidFill>
                  <a:schemeClr val="accent5"/>
                </a:solidFill>
                <a:effectLst>
                  <a:outerShdw blurRad="38100" dist="38100" dir="2700000" algn="tl">
                    <a:srgbClr val="000000">
                      <a:alpha val="43137"/>
                    </a:srgbClr>
                  </a:outerShdw>
                </a:effectLst>
              </a:rPr>
              <a:t>Part 1</a:t>
            </a:r>
            <a:r>
              <a:rPr lang="en-US" dirty="0">
                <a:solidFill>
                  <a:schemeClr val="accent5"/>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Use </a:t>
            </a:r>
            <a:r>
              <a:rPr lang="en-US" b="1" dirty="0">
                <a:effectLst>
                  <a:outerShdw blurRad="38100" dist="38100" dir="2700000" algn="tl">
                    <a:srgbClr val="000000">
                      <a:alpha val="43137"/>
                    </a:srgbClr>
                  </a:outerShdw>
                </a:effectLst>
              </a:rPr>
              <a:t>Appendix A</a:t>
            </a:r>
            <a:r>
              <a:rPr lang="en-US" dirty="0">
                <a:effectLst>
                  <a:outerShdw blurRad="38100" dist="38100" dir="2700000" algn="tl">
                    <a:srgbClr val="000000">
                      <a:alpha val="43137"/>
                    </a:srgbClr>
                  </a:outerShdw>
                </a:effectLst>
              </a:rPr>
              <a:t> titled: “Working Group” and a topical area that you teach to form a working group. </a:t>
            </a:r>
          </a:p>
          <a:p>
            <a:pPr lvl="1"/>
            <a:r>
              <a:rPr lang="en-US" sz="2400" dirty="0">
                <a:effectLst>
                  <a:outerShdw blurRad="38100" dist="38100" dir="2700000" algn="tl">
                    <a:srgbClr val="000000">
                      <a:alpha val="43137"/>
                    </a:srgbClr>
                  </a:outerShdw>
                </a:effectLst>
              </a:rPr>
              <a:t>Compile a list of subject matter experts to serve on a working group that includes both law enforcement and specialized personnel as needed;  </a:t>
            </a:r>
          </a:p>
          <a:p>
            <a:pPr lvl="1"/>
            <a:r>
              <a:rPr lang="en-US" sz="2400" dirty="0">
                <a:effectLst>
                  <a:outerShdw blurRad="38100" dist="38100" dir="2700000" algn="tl">
                    <a:srgbClr val="000000">
                      <a:alpha val="43137"/>
                    </a:srgbClr>
                  </a:outerShdw>
                </a:effectLst>
              </a:rPr>
              <a:t>List resources to be used in developing, and vetting course content (e.g. Organizations, Training Entities;</a:t>
            </a:r>
          </a:p>
          <a:p>
            <a:pPr lvl="1"/>
            <a:r>
              <a:rPr lang="en-US" sz="2400" dirty="0">
                <a:effectLst>
                  <a:outerShdw blurRad="38100" dist="38100" dir="2700000" algn="tl">
                    <a:srgbClr val="000000">
                      <a:alpha val="43137"/>
                    </a:srgbClr>
                  </a:outerShdw>
                </a:effectLst>
              </a:rPr>
              <a:t>List sources of information (research reports, recognized training websites, governmental entities, etc.  </a:t>
            </a:r>
          </a:p>
          <a:p>
            <a:pPr marL="0" indent="0">
              <a:buNone/>
            </a:pPr>
            <a:r>
              <a:rPr lang="en-US" b="1" dirty="0">
                <a:solidFill>
                  <a:schemeClr val="accent5"/>
                </a:solidFill>
                <a:effectLst>
                  <a:outerShdw blurRad="38100" dist="38100" dir="2700000" algn="tl">
                    <a:srgbClr val="000000">
                      <a:alpha val="43137"/>
                    </a:srgbClr>
                  </a:outerShdw>
                </a:effectLst>
              </a:rPr>
              <a:t>Part 2</a:t>
            </a:r>
            <a:r>
              <a:rPr lang="en-US" dirty="0">
                <a:solidFill>
                  <a:schemeClr val="accent5"/>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Participants will repeat the above exercise using an assigned topical area that they do not teach.</a:t>
            </a:r>
          </a:p>
          <a:p>
            <a:pPr marL="0" indent="0">
              <a:buNone/>
            </a:pPr>
            <a:r>
              <a:rPr lang="en-US" b="1" dirty="0">
                <a:effectLst>
                  <a:outerShdw blurRad="38100" dist="38100" dir="2700000" algn="tl">
                    <a:srgbClr val="000000">
                      <a:alpha val="43137"/>
                    </a:srgbClr>
                  </a:outerShdw>
                </a:effectLst>
              </a:rPr>
              <a:t>Total time allotted for entire exercise - 15 minutes</a:t>
            </a:r>
            <a:endParaRPr lang="en-US" dirty="0">
              <a:effectLst>
                <a:outerShdw blurRad="38100" dist="38100" dir="2700000" algn="tl">
                  <a:srgbClr val="000000">
                    <a:alpha val="43137"/>
                  </a:srgbClr>
                </a:outerShdw>
              </a:effectLst>
            </a:endParaRPr>
          </a:p>
        </p:txBody>
      </p:sp>
      <p:sp>
        <p:nvSpPr>
          <p:cNvPr id="9" name="Action Button: Help 8">
            <a:hlinkClick r:id="" action="ppaction://noaction" highlightClick="1"/>
          </p:cNvPr>
          <p:cNvSpPr/>
          <p:nvPr/>
        </p:nvSpPr>
        <p:spPr>
          <a:xfrm>
            <a:off x="7228158" y="753228"/>
            <a:ext cx="1467293" cy="1080938"/>
          </a:xfrm>
          <a:prstGeom prst="actionButtonHelp">
            <a:avLst/>
          </a:prstGeom>
          <a:solidFill>
            <a:schemeClr val="accent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8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FA281E1-5C52-425C-B4F6-B1065663F79B}"/>
              </a:ext>
            </a:extLst>
          </p:cNvPr>
          <p:cNvSpPr>
            <a:spLocks noGrp="1"/>
          </p:cNvSpPr>
          <p:nvPr>
            <p:ph type="title"/>
          </p:nvPr>
        </p:nvSpPr>
        <p:spPr/>
        <p:txBody>
          <a:bodyPr/>
          <a:lstStyle/>
          <a:p>
            <a:r>
              <a:rPr lang="en-US" dirty="0"/>
              <a:t>Design Phase</a:t>
            </a:r>
          </a:p>
        </p:txBody>
      </p:sp>
      <p:pic>
        <p:nvPicPr>
          <p:cNvPr id="16" name="Content Placeholder 15">
            <a:extLst>
              <a:ext uri="{FF2B5EF4-FFF2-40B4-BE49-F238E27FC236}">
                <a16:creationId xmlns:a16="http://schemas.microsoft.com/office/drawing/2014/main" id="{07B29493-AAF4-43D0-89E9-9BB96DC67EC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10157" y="699673"/>
            <a:ext cx="1992529" cy="1221899"/>
          </a:xfrm>
          <a:scene3d>
            <a:camera prst="orthographicFront"/>
            <a:lightRig rig="threePt" dir="t"/>
          </a:scene3d>
          <a:sp3d>
            <a:bevelT w="152400" h="50800" prst="softRound"/>
          </a:sp3d>
        </p:spPr>
      </p:pic>
      <p:sp>
        <p:nvSpPr>
          <p:cNvPr id="6" name="Content Placeholder 5">
            <a:extLst>
              <a:ext uri="{FF2B5EF4-FFF2-40B4-BE49-F238E27FC236}">
                <a16:creationId xmlns:a16="http://schemas.microsoft.com/office/drawing/2014/main" id="{BF4008CE-1426-43BD-959C-040B45161425}"/>
              </a:ext>
            </a:extLst>
          </p:cNvPr>
          <p:cNvSpPr>
            <a:spLocks noGrp="1"/>
          </p:cNvSpPr>
          <p:nvPr>
            <p:ph sz="quarter" idx="4"/>
          </p:nvPr>
        </p:nvSpPr>
        <p:spPr>
          <a:xfrm>
            <a:off x="324415" y="2175994"/>
            <a:ext cx="11088332" cy="898570"/>
          </a:xfrm>
        </p:spPr>
        <p:txBody>
          <a:bodyPr>
            <a:normAutofit/>
          </a:bodyPr>
          <a:lstStyle/>
          <a:p>
            <a:pPr marL="0" indent="0" algn="just">
              <a:buNone/>
            </a:pPr>
            <a:r>
              <a:rPr lang="en-US" sz="2800" dirty="0"/>
              <a:t>Provides an organized process based on educational principles to provide structure to a program.</a:t>
            </a:r>
          </a:p>
        </p:txBody>
      </p:sp>
      <p:pic>
        <p:nvPicPr>
          <p:cNvPr id="3" name="Picture 2">
            <a:extLst>
              <a:ext uri="{FF2B5EF4-FFF2-40B4-BE49-F238E27FC236}">
                <a16:creationId xmlns:a16="http://schemas.microsoft.com/office/drawing/2014/main" id="{859C9554-4181-400A-A06C-5567ACDA801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857820" y="3074564"/>
            <a:ext cx="5075570" cy="2893436"/>
          </a:xfrm>
          <a:prstGeom prst="rect">
            <a:avLst/>
          </a:prstGeom>
          <a:scene3d>
            <a:camera prst="orthographicFront"/>
            <a:lightRig rig="threePt" dir="t"/>
          </a:scene3d>
          <a:sp3d>
            <a:bevelT w="152400" h="50800" prst="softRound"/>
          </a:sp3d>
        </p:spPr>
      </p:pic>
      <p:sp>
        <p:nvSpPr>
          <p:cNvPr id="9" name="Content Placeholder 5">
            <a:extLst>
              <a:ext uri="{FF2B5EF4-FFF2-40B4-BE49-F238E27FC236}">
                <a16:creationId xmlns:a16="http://schemas.microsoft.com/office/drawing/2014/main" id="{17746941-E9A4-447C-B3FC-B9156A2C5A63}"/>
              </a:ext>
            </a:extLst>
          </p:cNvPr>
          <p:cNvSpPr txBox="1">
            <a:spLocks/>
          </p:cNvSpPr>
          <p:nvPr/>
        </p:nvSpPr>
        <p:spPr>
          <a:xfrm>
            <a:off x="1014528" y="3544290"/>
            <a:ext cx="3721374" cy="492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n-US" sz="2800" dirty="0">
                <a:solidFill>
                  <a:schemeClr val="accent5"/>
                </a:solidFill>
              </a:rPr>
              <a:t>Tasks include:</a:t>
            </a:r>
          </a:p>
          <a:p>
            <a:pPr marL="0" indent="0" algn="just">
              <a:buNone/>
            </a:pPr>
            <a:endParaRPr lang="en-US" sz="2800" dirty="0"/>
          </a:p>
        </p:txBody>
      </p:sp>
      <p:sp>
        <p:nvSpPr>
          <p:cNvPr id="10" name="Content Placeholder 5">
            <a:extLst>
              <a:ext uri="{FF2B5EF4-FFF2-40B4-BE49-F238E27FC236}">
                <a16:creationId xmlns:a16="http://schemas.microsoft.com/office/drawing/2014/main" id="{67129004-3D0D-44A3-A326-5D0E34C31F52}"/>
              </a:ext>
            </a:extLst>
          </p:cNvPr>
          <p:cNvSpPr txBox="1">
            <a:spLocks/>
          </p:cNvSpPr>
          <p:nvPr/>
        </p:nvSpPr>
        <p:spPr>
          <a:xfrm>
            <a:off x="1310047" y="4054798"/>
            <a:ext cx="5625590" cy="12343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just"/>
            <a:r>
              <a:rPr lang="en-US" sz="2800" dirty="0"/>
              <a:t>Setting parameters</a:t>
            </a:r>
          </a:p>
          <a:p>
            <a:pPr algn="just"/>
            <a:r>
              <a:rPr lang="en-US" sz="2800" dirty="0"/>
              <a:t>Identifying &amp; organizing topics</a:t>
            </a:r>
          </a:p>
          <a:p>
            <a:pPr algn="just"/>
            <a:r>
              <a:rPr lang="en-US" sz="2800" dirty="0"/>
              <a:t>Using domains &amp; levels of learning.</a:t>
            </a:r>
          </a:p>
        </p:txBody>
      </p:sp>
    </p:spTree>
    <p:extLst>
      <p:ext uri="{BB962C8B-B14F-4D97-AF65-F5344CB8AC3E}">
        <p14:creationId xmlns:p14="http://schemas.microsoft.com/office/powerpoint/2010/main" val="13093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Lst>
  </p:timing>
</p:sld>
</file>

<file path=ppt/theme/theme1.xml><?xml version="1.0" encoding="utf-8"?>
<a:theme xmlns:a="http://schemas.openxmlformats.org/drawingml/2006/main" name="Berli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C27A33B24F624BAC903363833AA6E9" ma:contentTypeVersion="2" ma:contentTypeDescription="Create a new document." ma:contentTypeScope="" ma:versionID="92ec53f930706582b0feb23f5a91907f">
  <xsd:schema xmlns:xsd="http://www.w3.org/2001/XMLSchema" xmlns:xs="http://www.w3.org/2001/XMLSchema" xmlns:p="http://schemas.microsoft.com/office/2006/metadata/properties" xmlns:ns1="http://schemas.microsoft.com/sharepoint/v3" targetNamespace="http://schemas.microsoft.com/office/2006/metadata/properties" ma:root="true" ma:fieldsID="e9fcf5dcef4ab5ff76b8b7231fe1774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9A47502-3A5E-41AC-91F6-E0723616A497}"/>
</file>

<file path=customXml/itemProps2.xml><?xml version="1.0" encoding="utf-8"?>
<ds:datastoreItem xmlns:ds="http://schemas.openxmlformats.org/officeDocument/2006/customXml" ds:itemID="{BE8F0DD3-5DFB-41F1-BC97-6208B908840C}"/>
</file>

<file path=customXml/itemProps3.xml><?xml version="1.0" encoding="utf-8"?>
<ds:datastoreItem xmlns:ds="http://schemas.openxmlformats.org/officeDocument/2006/customXml" ds:itemID="{9F2035D2-7E6C-4C45-A539-781F16B56AAB}"/>
</file>

<file path=docProps/app.xml><?xml version="1.0" encoding="utf-8"?>
<Properties xmlns="http://schemas.openxmlformats.org/officeDocument/2006/extended-properties" xmlns:vt="http://schemas.openxmlformats.org/officeDocument/2006/docPropsVTypes">
  <TotalTime>110</TotalTime>
  <Words>1954</Words>
  <Application>Microsoft Office PowerPoint</Application>
  <PresentationFormat>Widescreen</PresentationFormat>
  <Paragraphs>337</Paragraphs>
  <Slides>64</Slides>
  <Notes>0</Notes>
  <HiddenSlides>0</HiddenSlides>
  <MMClips>0</MMClips>
  <ScaleCrop>false</ScaleCrop>
  <HeadingPairs>
    <vt:vector size="6" baseType="variant">
      <vt:variant>
        <vt:lpstr>Fonts Used</vt:lpstr>
      </vt:variant>
      <vt:variant>
        <vt:i4>32</vt:i4>
      </vt:variant>
      <vt:variant>
        <vt:lpstr>Theme</vt:lpstr>
      </vt:variant>
      <vt:variant>
        <vt:i4>1</vt:i4>
      </vt:variant>
      <vt:variant>
        <vt:lpstr>Slide Titles</vt:lpstr>
      </vt:variant>
      <vt:variant>
        <vt:i4>64</vt:i4>
      </vt:variant>
    </vt:vector>
  </HeadingPairs>
  <TitlesOfParts>
    <vt:vector size="97" baseType="lpstr">
      <vt:lpstr>Algerian</vt:lpstr>
      <vt:lpstr>Arial</vt:lpstr>
      <vt:lpstr>Arial Bold</vt:lpstr>
      <vt:lpstr>Arial Monospaced</vt:lpstr>
      <vt:lpstr>Arial Narrow</vt:lpstr>
      <vt:lpstr>Baskerville Old Face</vt:lpstr>
      <vt:lpstr>Bauhaus 93</vt:lpstr>
      <vt:lpstr>Bell MT</vt:lpstr>
      <vt:lpstr>Berlin Sans FB</vt:lpstr>
      <vt:lpstr>Bookman Old Style</vt:lpstr>
      <vt:lpstr>Calibri</vt:lpstr>
      <vt:lpstr>Candara</vt:lpstr>
      <vt:lpstr>Century</vt:lpstr>
      <vt:lpstr>Colonna MT</vt:lpstr>
      <vt:lpstr>Cooper Black</vt:lpstr>
      <vt:lpstr>Curlz MT</vt:lpstr>
      <vt:lpstr>Ebrima</vt:lpstr>
      <vt:lpstr>Elephant</vt:lpstr>
      <vt:lpstr>Eras Bold ITC</vt:lpstr>
      <vt:lpstr>Georgia</vt:lpstr>
      <vt:lpstr>Impact</vt:lpstr>
      <vt:lpstr>Kristen ITC</vt:lpstr>
      <vt:lpstr>Lucida Bright</vt:lpstr>
      <vt:lpstr>Lucida Calligraphy</vt:lpstr>
      <vt:lpstr>Perpetua</vt:lpstr>
      <vt:lpstr>Sitka Small</vt:lpstr>
      <vt:lpstr>Stencil</vt:lpstr>
      <vt:lpstr>Symbol</vt:lpstr>
      <vt:lpstr>Times New Roman</vt:lpstr>
      <vt:lpstr>Trebuchet MS</vt:lpstr>
      <vt:lpstr>Verdana</vt:lpstr>
      <vt:lpstr>Wide Latin</vt:lpstr>
      <vt:lpstr>Berlin</vt:lpstr>
      <vt:lpstr>Instructional Systems Design</vt:lpstr>
      <vt:lpstr>ADDIE-R</vt:lpstr>
      <vt:lpstr>Analysis Phase</vt:lpstr>
      <vt:lpstr>Tasks Associated with the Analysis Phase</vt:lpstr>
      <vt:lpstr>Identify Training Gap</vt:lpstr>
      <vt:lpstr>Methods of Determining Training Needs</vt:lpstr>
      <vt:lpstr>Needs Extrapolation  Mass Attacks</vt:lpstr>
      <vt:lpstr>Practical Exercise</vt:lpstr>
      <vt:lpstr>Design Phase</vt:lpstr>
      <vt:lpstr>Domains of Learning </vt:lpstr>
      <vt:lpstr>Cognitive Domain     Remembering</vt:lpstr>
      <vt:lpstr>Cognitive Domain      Understanding</vt:lpstr>
      <vt:lpstr>Cognitive Domain   Applying</vt:lpstr>
      <vt:lpstr>Cognitive Domain      Analyzing</vt:lpstr>
      <vt:lpstr>Cognitive Domain     Evaluating</vt:lpstr>
      <vt:lpstr>Cognitive Domain     Creating</vt:lpstr>
      <vt:lpstr>Psychomotor Domain    Imitation</vt:lpstr>
      <vt:lpstr>Psychomotor Domain  Manipulation</vt:lpstr>
      <vt:lpstr>Psychomotor Domain  Precision</vt:lpstr>
      <vt:lpstr>Psychomotor Domain   Articulation</vt:lpstr>
      <vt:lpstr>Psychomotor Domain  Naturalization</vt:lpstr>
      <vt:lpstr>Affective Domain     Receiving</vt:lpstr>
      <vt:lpstr>Affective Domain    Responding</vt:lpstr>
      <vt:lpstr>Affective Domain     Valuing</vt:lpstr>
      <vt:lpstr>Affective Domain    Organization by Values</vt:lpstr>
      <vt:lpstr>Affective Domain    Characterization by Values</vt:lpstr>
      <vt:lpstr>Design Phase Tasks</vt:lpstr>
      <vt:lpstr>Course Design Document</vt:lpstr>
      <vt:lpstr>Compile Objectives</vt:lpstr>
      <vt:lpstr>Terminal Objective Performance Clause</vt:lpstr>
      <vt:lpstr>Terminal Objective Condition Clause</vt:lpstr>
      <vt:lpstr>Terminal Objective Standard Clause</vt:lpstr>
      <vt:lpstr>Terminal Objective Example</vt:lpstr>
      <vt:lpstr>Practical Exercise</vt:lpstr>
      <vt:lpstr>Enabling Objectives</vt:lpstr>
      <vt:lpstr>Practical Exercise</vt:lpstr>
      <vt:lpstr>Compile a Tentative Outline</vt:lpstr>
      <vt:lpstr>Practical Exercise</vt:lpstr>
      <vt:lpstr>Select Instructional Methods</vt:lpstr>
      <vt:lpstr>Practical Exercise</vt:lpstr>
      <vt:lpstr>Preliminary Assessment Items</vt:lpstr>
      <vt:lpstr>Practical Exercise</vt:lpstr>
      <vt:lpstr>Development Phase Overview</vt:lpstr>
      <vt:lpstr>Development Phase</vt:lpstr>
      <vt:lpstr>Development Phase</vt:lpstr>
      <vt:lpstr>Lesson Plan Development</vt:lpstr>
      <vt:lpstr>Practical Exercise</vt:lpstr>
      <vt:lpstr>Development Phase</vt:lpstr>
      <vt:lpstr>Development Phase</vt:lpstr>
      <vt:lpstr>Development Phase</vt:lpstr>
      <vt:lpstr>Multiple Choice Questions</vt:lpstr>
      <vt:lpstr>Development Phase</vt:lpstr>
      <vt:lpstr>Practical Exercise</vt:lpstr>
      <vt:lpstr>Implementation Phase</vt:lpstr>
      <vt:lpstr>Implementation Phase</vt:lpstr>
      <vt:lpstr>Evaluation Phase</vt:lpstr>
      <vt:lpstr>Areas to Assess</vt:lpstr>
      <vt:lpstr>Common Statements / Questions</vt:lpstr>
      <vt:lpstr>Likert Scales</vt:lpstr>
      <vt:lpstr>Common Responses</vt:lpstr>
      <vt:lpstr>Practical Exercise</vt:lpstr>
      <vt:lpstr>Revision Phase</vt:lpstr>
      <vt:lpstr>Revision Phase</vt:lpstr>
      <vt:lpstr>Revision Phase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Systems Design</dc:title>
  <dc:creator>Karyn Baldini</dc:creator>
  <cp:lastModifiedBy>Kaiser, William T</cp:lastModifiedBy>
  <cp:revision>23</cp:revision>
  <cp:lastPrinted>2018-08-08T15:47:39Z</cp:lastPrinted>
  <dcterms:created xsi:type="dcterms:W3CDTF">2018-08-05T17:44:05Z</dcterms:created>
  <dcterms:modified xsi:type="dcterms:W3CDTF">2018-11-30T14:14:25Z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0x010100E5C27A33B24F624BAC903363833AA6E9</vt:lpwstr>
  </property>
  <property fmtid="{D5CDD505-2E9C-101B-9397-08002B2CF9AE}" pid="3" name="Order">
    <vt:r8>29200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SharedWithUsers">
    <vt:lpwstr/>
  </property>
</Properties>
</file>